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E627A-976B-44A7-99AD-012FAA42D0C3}" v="758" dt="2022-08-23T14:02:17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45" autoAdjust="0"/>
  </p:normalViewPr>
  <p:slideViewPr>
    <p:cSldViewPr snapToGrid="0">
      <p:cViewPr>
        <p:scale>
          <a:sx n="50" d="100"/>
          <a:sy n="50" d="100"/>
        </p:scale>
        <p:origin x="15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4E9E627A-976B-44A7-99AD-012FAA42D0C3}"/>
    <pc:docChg chg="undo custSel addSld delSld modSld sldOrd modMainMaster">
      <pc:chgData name="NGUYEN PHAM ANH THU" userId="baf72463-252b-4d5f-a6ca-5a6327a9888d" providerId="ADAL" clId="{4E9E627A-976B-44A7-99AD-012FAA42D0C3}" dt="2022-08-23T14:06:58.339" v="2563" actId="1076"/>
      <pc:docMkLst>
        <pc:docMk/>
      </pc:docMkLst>
      <pc:sldChg chg="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4021178125" sldId="257"/>
        </pc:sldMkLst>
      </pc:sldChg>
      <pc:sldChg chg="addSp delSp modSp mod modTransition modAnim">
        <pc:chgData name="NGUYEN PHAM ANH THU" userId="baf72463-252b-4d5f-a6ca-5a6327a9888d" providerId="ADAL" clId="{4E9E627A-976B-44A7-99AD-012FAA42D0C3}" dt="2022-08-23T14:05:13.323" v="2547"/>
        <pc:sldMkLst>
          <pc:docMk/>
          <pc:sldMk cId="1789421170" sldId="258"/>
        </pc:sldMkLst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" creationId="{17755E40-D957-5CF2-E457-8165B6DB1AA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" creationId="{8F21DF0B-560F-CE6D-49F7-F6E75DBCED8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" creationId="{5DF2F4B4-2A09-4EDF-5035-110FCC13DD8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3" creationId="{A3E71B90-E9EE-A2A0-72F6-42D3AEBE5EF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4" creationId="{1BE41214-FC5A-A7DA-4A8E-28046B8D67AD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5" creationId="{1F7C5DA5-6F0E-768D-965E-12070948CD0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6" creationId="{9907258A-43B0-F03A-D623-1218F3D7E294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7" creationId="{66C22D2D-6ADC-AFAE-0961-4FBD7083061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8" creationId="{993F8795-73C4-4994-BDE6-9CD12EBF039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9" creationId="{F9448FCC-4E56-13B3-DD28-CABA2FAF77C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0" creationId="{6A3A5BE0-7AA8-8DA9-48F3-614BBCB117B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1" creationId="{378C067D-9018-BF8D-66D4-B41B0D8C952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2" creationId="{492EEFEC-7A32-24CD-9A2C-0FC284DF818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3" creationId="{F7381A12-1F4F-3B2B-7769-D5A3E91B332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4" creationId="{BBD3A2C6-6B72-C7D2-1B7E-96FB7B3C112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5" creationId="{1A120623-7EFD-4C88-4F31-A927056C37A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6" creationId="{F83C973E-7AD8-E5E5-10D6-29AE5BA9A4B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7" creationId="{91950548-5076-4CFE-6125-92FF73CB4BD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8" creationId="{6CC25143-80C0-1F5D-A803-73B2F87DDB8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29" creationId="{732DA6E8-9875-80BB-A4D4-CAF4D507FFF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0" creationId="{408345A6-7755-E407-8F31-EDF156297CD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1" creationId="{07F9C3BF-E0DB-2F9C-59B4-7FEFC836541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2" creationId="{92763588-DB7B-35FF-9C20-E5F18D50BFC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3" creationId="{DF5220F3-1494-9651-1D2C-12AD4E41580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4" creationId="{ECE7D009-F5F6-6A83-56F2-BA6CEF17730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5" creationId="{6E4B6DAA-D78D-2DE3-5C11-6FC529B2AD9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6" creationId="{246AB48C-72EC-616A-4326-B74044B1ED8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7" creationId="{840061DC-381E-E521-70DA-9537AAAD46F7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8" creationId="{ABF745A3-8F33-2853-37F5-10BF9BE453C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39" creationId="{64671A3A-8AC1-2B38-2A29-969956380E4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0" creationId="{9854A931-277C-BA1A-430B-54D9B37D8E3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1" creationId="{8F0EBB5B-ECC4-DB1A-B1FD-EA9AF404930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2" creationId="{2EC0BEDE-8071-4AF7-C1DD-87E31F90A5AE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3" creationId="{ACEAF240-DF7F-0CAE-9FFF-7079F1247AB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4" creationId="{75C9CF08-621B-038F-9CBD-3B980314A7D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5" creationId="{0EFB2C42-E256-3CBD-32E8-741AF8284B4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6" creationId="{1DF7DD71-25E0-266D-4913-99C235076FA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7" creationId="{AD99D7D8-0A1C-6664-CE94-18CDEA838F6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8" creationId="{1343B856-C550-56A2-D56E-B614A68B3D3A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49" creationId="{67BE4522-E227-9D99-E97F-C4D4FF8D9EE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0" creationId="{31898F48-218D-9264-49E2-7F16FCA2703E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2" creationId="{8A1E0080-7AB6-47B8-9780-349BE63E5AB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3" creationId="{3F396A0B-36E4-17B7-891B-2E1CE7B9527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4" creationId="{49EA6EB4-CA80-199B-9E77-798E04583CE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5" creationId="{BC2C4939-2058-8C4D-CC24-AC8789F9C6BE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6" creationId="{EC6C6EC5-87BA-082A-3ADF-4605CBFB450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7" creationId="{D615A863-E56E-506C-D3C9-4D949D116FC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8" creationId="{A5658A6E-8D20-8F62-ACEB-28F49E497FF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59" creationId="{453067F0-59C6-622D-A390-D8560C2F3C24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0" creationId="{3625A1A9-384C-3113-BBC4-FF0F530B34BD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1" creationId="{DEC53CAC-3332-BD84-DE5F-62D567B6892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2" creationId="{2F7999D9-9E2D-5773-B91A-97F496E496C4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3" creationId="{D53F70E6-3228-D17C-4246-24909059227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4" creationId="{28950A05-0F1A-4672-0669-F213F0797FFE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5" creationId="{DEC2045E-AB19-3913-CD5F-C5BA0AC5100A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6" creationId="{CEF1B8D9-8F45-8FCE-641E-A1B52D3B870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7" creationId="{0192CCFF-96AC-7827-4FCE-92300F5CE1E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8" creationId="{82E3B779-DD78-3BD2-4A4F-2785814ECCD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69" creationId="{0235D3A6-CF6C-25C7-5529-5E920A7D3CD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0" creationId="{23233D2A-5FBE-6C1B-CA99-0F759E6D018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1" creationId="{738FCE1E-C62C-1639-7125-2B619C775BE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2" creationId="{C4B5F11F-83AD-9259-9658-CDFC17446F5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3" creationId="{287A107A-AC6B-689F-25D0-5C1A192B88E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4" creationId="{EC090FD9-064D-A6DE-BCDE-20B9D5012CB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7" creationId="{0C7FD7A5-8255-B654-0D2D-84B27A2B4A2E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8" creationId="{14E6FE74-CBFA-157E-F706-78ECA5AEA92D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79" creationId="{07BA7C27-CE53-18B1-9188-7F3C78C0D20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0" creationId="{FC7CBC90-CE6E-8CAB-D3A1-622ED44AB93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1" creationId="{DD478767-F259-31C0-FFD3-1D0D350D62B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2" creationId="{3848F90D-E88A-F206-39BE-17D5D44E1EF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3" creationId="{3A21A7CE-8191-6905-8A35-9CDC13BA447D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4" creationId="{14088F29-85E4-E9D2-B3C1-B958E3D4C06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5" creationId="{FD321FD5-D013-4B04-2C42-44FD11706E2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6" creationId="{4970FDBA-A8F4-F991-82C7-90C3999F1AB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7" creationId="{AE52F832-AC56-20FC-E66E-57346B3B653F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89" creationId="{0E7B0D6D-CD9E-B4F0-0058-79B291F9246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0" creationId="{A1AA15B3-D2B3-027B-3942-A61282A08DD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1" creationId="{9E03911D-4168-F447-B0E4-6F5AC10AD19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3" creationId="{3E2A1255-DB2A-4762-A31D-40866AC6517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4" creationId="{77CFCED5-8AF3-1D96-CC4D-11D5B4AB15A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5" creationId="{F24528BB-6CDD-C918-9ED7-CF3A51B6449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6" creationId="{49489121-6771-D3BE-C961-6CE8C098BB7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7" creationId="{713BA487-456E-DEF0-4143-19ACB48BD58D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8" creationId="{17276A38-276D-C2FF-647D-EA5A660B3EE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99" creationId="{E6EE76AE-E96C-8570-F6F0-03ECD92B070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0" creationId="{6D56EEC9-677C-F131-43EF-7FFB3C5FA43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2" creationId="{0D40842E-77F6-9491-D306-3F7FC81ADD4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3" creationId="{5ACF39C6-D1AB-E29B-385C-11603AA2F70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4" creationId="{25BFDA54-2C2B-76C4-ED85-09A526AA932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5" creationId="{FE671663-E4E3-5609-B4A4-AEAC9D38C97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6" creationId="{11D241C0-832C-D59B-9281-6E5B8324716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7" creationId="{26DA126A-FF41-965F-EECB-730665354487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8" creationId="{5DC08349-F347-D3EC-11AE-99242F29D29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09" creationId="{C8FAAD1B-931E-2E01-9062-5679A5CFA5B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0" creationId="{ACAFB6F0-6E30-1442-757F-C957178FED5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1" creationId="{B6B8593E-C474-F1DD-CEF1-21DC024A81E7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2" creationId="{FF480369-E19B-0253-E425-72739D2451D4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3" creationId="{5690C84C-C789-A505-2735-F2101BA6AF5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4" creationId="{A59E41C6-5155-36A1-DE65-19B00F328BD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5" creationId="{3B85E482-A3FF-A4F3-260A-E49C1440478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6" creationId="{C63780A8-702F-02D4-493C-472B1529F7B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7" creationId="{D9B7A910-EBC1-9E7F-B4F3-409D933520EA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8" creationId="{3A2A6C86-80D1-9717-103F-FEA02AAD964B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19" creationId="{C4FA36EF-D42D-8AA0-9360-4643260A9E23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0" creationId="{27246199-EFD9-878F-BBFF-448F9591B070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1" creationId="{CC37FDB6-7BAA-C964-F623-93A13790C491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2" creationId="{DB84BA1E-E666-6EB0-98FB-914A03279136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4" creationId="{039E3B7E-CA70-7AB3-33CF-B9CA90193347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5" creationId="{74DE8888-C113-ABB8-496D-5ED3CB776489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6" creationId="{75DCAA3F-BE6C-0874-01B0-0E2C8043BD22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7" creationId="{7FABAAEF-B38F-AD7A-EAAA-0D3C44811F2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8" creationId="{A05EAA43-5EB7-D6AC-061C-5ADAA27F1167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29" creationId="{14384ADE-6141-F9DC-F606-4740079C7645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30" creationId="{D3C81E2D-BBFF-0979-E2C8-67DDD222F37C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31" creationId="{C38C3BBA-06C5-DDF2-902D-7E8DC3924C0A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32" creationId="{AB18EAA2-5DCF-84CC-9320-3178F00A59F8}"/>
          </ac:spMkLst>
        </pc:spChg>
        <pc:spChg chg="mod">
          <ac:chgData name="NGUYEN PHAM ANH THU" userId="baf72463-252b-4d5f-a6ca-5a6327a9888d" providerId="ADAL" clId="{4E9E627A-976B-44A7-99AD-012FAA42D0C3}" dt="2022-08-23T11:50:40.933" v="3" actId="27803"/>
          <ac:spMkLst>
            <pc:docMk/>
            <pc:sldMk cId="1789421170" sldId="258"/>
            <ac:spMk id="133" creationId="{0179AAD9-7462-4E98-D486-EAD976806EEB}"/>
          </ac:spMkLst>
        </pc:spChg>
        <pc:spChg chg="add mod">
          <ac:chgData name="NGUYEN PHAM ANH THU" userId="baf72463-252b-4d5f-a6ca-5a6327a9888d" providerId="ADAL" clId="{4E9E627A-976B-44A7-99AD-012FAA42D0C3}" dt="2022-08-23T11:55:02.364" v="158" actId="1076"/>
          <ac:spMkLst>
            <pc:docMk/>
            <pc:sldMk cId="1789421170" sldId="258"/>
            <ac:spMk id="136" creationId="{FDB39D5C-D702-CD7A-C021-920C1E60B8C9}"/>
          </ac:spMkLst>
        </pc:spChg>
        <pc:grpChg chg="del 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7" creationId="{141269E2-35C4-7F20-F2DB-892EDFE9774D}"/>
          </ac:grpSpMkLst>
        </pc:grpChg>
        <pc:grpChg chg="del mod">
          <ac:chgData name="NGUYEN PHAM ANH THU" userId="baf72463-252b-4d5f-a6ca-5a6327a9888d" providerId="ADAL" clId="{4E9E627A-976B-44A7-99AD-012FAA42D0C3}" dt="2022-08-23T11:51:22.899" v="6" actId="478"/>
          <ac:grpSpMkLst>
            <pc:docMk/>
            <pc:sldMk cId="1789421170" sldId="258"/>
            <ac:grpSpMk id="8" creationId="{1960BBF4-21EB-BD13-A798-F655F77BC87D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12" creationId="{812F048F-D7B0-9231-F0E4-57167CFA4349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51" creationId="{50A9CB1A-E760-DCD0-D12A-6D0166F5EEE5}"/>
          </ac:grpSpMkLst>
        </pc:grpChg>
        <pc:grpChg chg="del mod">
          <ac:chgData name="NGUYEN PHAM ANH THU" userId="baf72463-252b-4d5f-a6ca-5a6327a9888d" providerId="ADAL" clId="{4E9E627A-976B-44A7-99AD-012FAA42D0C3}" dt="2022-08-23T11:50:43.340" v="4" actId="478"/>
          <ac:grpSpMkLst>
            <pc:docMk/>
            <pc:sldMk cId="1789421170" sldId="258"/>
            <ac:grpSpMk id="75" creationId="{AA0752E8-A5B1-1902-5FC0-7F0231889644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76" creationId="{BDFF0FD0-7DD4-BD53-AC69-9459C1FECCE5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88" creationId="{A660E042-4131-D625-2379-42E0D06D6EE7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92" creationId="{A1E0A18B-114A-DE1A-053B-C13FC779EC9A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101" creationId="{6383B7A7-0193-A829-CA25-C8A613DAF6B5}"/>
          </ac:grpSpMkLst>
        </pc:grpChg>
        <pc:grpChg chg="mod">
          <ac:chgData name="NGUYEN PHAM ANH THU" userId="baf72463-252b-4d5f-a6ca-5a6327a9888d" providerId="ADAL" clId="{4E9E627A-976B-44A7-99AD-012FAA42D0C3}" dt="2022-08-23T11:50:40.933" v="3" actId="27803"/>
          <ac:grpSpMkLst>
            <pc:docMk/>
            <pc:sldMk cId="1789421170" sldId="258"/>
            <ac:grpSpMk id="123" creationId="{124646EE-234A-4F3D-6C76-DBDC1ED2A35D}"/>
          </ac:grpSpMkLst>
        </pc:grpChg>
        <pc:picChg chg="add del mod">
          <ac:chgData name="NGUYEN PHAM ANH THU" userId="baf72463-252b-4d5f-a6ca-5a6327a9888d" providerId="ADAL" clId="{4E9E627A-976B-44A7-99AD-012FAA42D0C3}" dt="2022-08-23T11:50:40.933" v="3" actId="27803"/>
          <ac:picMkLst>
            <pc:docMk/>
            <pc:sldMk cId="1789421170" sldId="258"/>
            <ac:picMk id="6" creationId="{B76EC9D3-A1A5-E22B-9586-30512BD43457}"/>
          </ac:picMkLst>
        </pc:picChg>
        <pc:picChg chg="add mod">
          <ac:chgData name="NGUYEN PHAM ANH THU" userId="baf72463-252b-4d5f-a6ca-5a6327a9888d" providerId="ADAL" clId="{4E9E627A-976B-44A7-99AD-012FAA42D0C3}" dt="2022-08-23T11:55:00.883" v="157" actId="1076"/>
          <ac:picMkLst>
            <pc:docMk/>
            <pc:sldMk cId="1789421170" sldId="258"/>
            <ac:picMk id="135" creationId="{C6AF9801-4C9F-C0BB-F670-5EA3AC39AAB8}"/>
          </ac:picMkLst>
        </pc:picChg>
      </pc:sldChg>
      <pc:sldChg chg="addSp delSp modSp add mod modTransition modAnim">
        <pc:chgData name="NGUYEN PHAM ANH THU" userId="baf72463-252b-4d5f-a6ca-5a6327a9888d" providerId="ADAL" clId="{4E9E627A-976B-44A7-99AD-012FAA42D0C3}" dt="2022-08-23T14:05:43.177" v="2552"/>
        <pc:sldMkLst>
          <pc:docMk/>
          <pc:sldMk cId="1074859036" sldId="259"/>
        </pc:sldMkLst>
        <pc:spChg chg="add del mod ord">
          <ac:chgData name="NGUYEN PHAM ANH THU" userId="baf72463-252b-4d5f-a6ca-5a6327a9888d" providerId="ADAL" clId="{4E9E627A-976B-44A7-99AD-012FAA42D0C3}" dt="2022-08-23T12:11:46.702" v="210" actId="478"/>
          <ac:spMkLst>
            <pc:docMk/>
            <pc:sldMk cId="1074859036" sldId="259"/>
            <ac:spMk id="6" creationId="{EAD0F590-F89A-F2BE-149C-38FF29ED378F}"/>
          </ac:spMkLst>
        </pc:spChg>
        <pc:spChg chg="add del mod">
          <ac:chgData name="NGUYEN PHAM ANH THU" userId="baf72463-252b-4d5f-a6ca-5a6327a9888d" providerId="ADAL" clId="{4E9E627A-976B-44A7-99AD-012FAA42D0C3}" dt="2022-08-23T12:10:09.294" v="182" actId="478"/>
          <ac:spMkLst>
            <pc:docMk/>
            <pc:sldMk cId="1074859036" sldId="259"/>
            <ac:spMk id="7" creationId="{0A3AC202-7F80-1DEC-FD52-C9560811E8AC}"/>
          </ac:spMkLst>
        </pc:spChg>
        <pc:spChg chg="add mod">
          <ac:chgData name="NGUYEN PHAM ANH THU" userId="baf72463-252b-4d5f-a6ca-5a6327a9888d" providerId="ADAL" clId="{4E9E627A-976B-44A7-99AD-012FAA42D0C3}" dt="2022-08-23T12:12:13.243" v="214" actId="1076"/>
          <ac:spMkLst>
            <pc:docMk/>
            <pc:sldMk cId="1074859036" sldId="259"/>
            <ac:spMk id="10" creationId="{8599A49C-6360-7184-F7F3-314DD6736FD2}"/>
          </ac:spMkLst>
        </pc:spChg>
        <pc:spChg chg="mod">
          <ac:chgData name="NGUYEN PHAM ANH THU" userId="baf72463-252b-4d5f-a6ca-5a6327a9888d" providerId="ADAL" clId="{4E9E627A-976B-44A7-99AD-012FAA42D0C3}" dt="2022-08-23T12:12:25.899" v="215"/>
          <ac:spMkLst>
            <pc:docMk/>
            <pc:sldMk cId="1074859036" sldId="259"/>
            <ac:spMk id="12" creationId="{882A768D-A4D0-629E-0023-55F438000A75}"/>
          </ac:spMkLst>
        </pc:spChg>
        <pc:spChg chg="del">
          <ac:chgData name="NGUYEN PHAM ANH THU" userId="baf72463-252b-4d5f-a6ca-5a6327a9888d" providerId="ADAL" clId="{4E9E627A-976B-44A7-99AD-012FAA42D0C3}" dt="2022-08-23T11:55:17.989" v="160" actId="478"/>
          <ac:spMkLst>
            <pc:docMk/>
            <pc:sldMk cId="1074859036" sldId="259"/>
            <ac:spMk id="136" creationId="{FDB39D5C-D702-CD7A-C021-920C1E60B8C9}"/>
          </ac:spMkLst>
        </pc:spChg>
        <pc:grpChg chg="add mod">
          <ac:chgData name="NGUYEN PHAM ANH THU" userId="baf72463-252b-4d5f-a6ca-5a6327a9888d" providerId="ADAL" clId="{4E9E627A-976B-44A7-99AD-012FAA42D0C3}" dt="2022-08-23T12:12:29.060" v="216" actId="1076"/>
          <ac:grpSpMkLst>
            <pc:docMk/>
            <pc:sldMk cId="1074859036" sldId="259"/>
            <ac:grpSpMk id="11" creationId="{A3D72836-1931-FC0F-517F-431C7C93DDCA}"/>
          </ac:grpSpMkLst>
        </pc:grpChg>
        <pc:grpChg chg="mod">
          <ac:chgData name="NGUYEN PHAM ANH THU" userId="baf72463-252b-4d5f-a6ca-5a6327a9888d" providerId="ADAL" clId="{4E9E627A-976B-44A7-99AD-012FAA42D0C3}" dt="2022-08-23T12:12:25.899" v="215"/>
          <ac:grpSpMkLst>
            <pc:docMk/>
            <pc:sldMk cId="1074859036" sldId="259"/>
            <ac:grpSpMk id="13" creationId="{E85EF0DD-0911-6F50-2A8B-EE94EE9E734D}"/>
          </ac:grpSpMkLst>
        </pc:grpChg>
        <pc:picChg chg="add mod ord">
          <ac:chgData name="NGUYEN PHAM ANH THU" userId="baf72463-252b-4d5f-a6ca-5a6327a9888d" providerId="ADAL" clId="{4E9E627A-976B-44A7-99AD-012FAA42D0C3}" dt="2022-08-23T12:12:11.020" v="213" actId="1076"/>
          <ac:picMkLst>
            <pc:docMk/>
            <pc:sldMk cId="1074859036" sldId="259"/>
            <ac:picMk id="3" creationId="{798103E5-36A6-935A-42AB-05D523689979}"/>
          </ac:picMkLst>
        </pc:picChg>
        <pc:picChg chg="del">
          <ac:chgData name="NGUYEN PHAM ANH THU" userId="baf72463-252b-4d5f-a6ca-5a6327a9888d" providerId="ADAL" clId="{4E9E627A-976B-44A7-99AD-012FAA42D0C3}" dt="2022-08-23T12:10:34.671" v="188" actId="478"/>
          <ac:picMkLst>
            <pc:docMk/>
            <pc:sldMk cId="1074859036" sldId="259"/>
            <ac:picMk id="4" creationId="{EB1AE47E-5384-6B67-1EA0-6B103AA5A591}"/>
          </ac:picMkLst>
        </pc:picChg>
        <pc:picChg chg="add mod">
          <ac:chgData name="NGUYEN PHAM ANH THU" userId="baf72463-252b-4d5f-a6ca-5a6327a9888d" providerId="ADAL" clId="{4E9E627A-976B-44A7-99AD-012FAA42D0C3}" dt="2022-08-23T12:10:39.275" v="190" actId="29295"/>
          <ac:picMkLst>
            <pc:docMk/>
            <pc:sldMk cId="1074859036" sldId="259"/>
            <ac:picMk id="9" creationId="{2275B014-1130-E285-DB1F-0B6E8D200AED}"/>
          </ac:picMkLst>
        </pc:picChg>
        <pc:picChg chg="mod">
          <ac:chgData name="NGUYEN PHAM ANH THU" userId="baf72463-252b-4d5f-a6ca-5a6327a9888d" providerId="ADAL" clId="{4E9E627A-976B-44A7-99AD-012FAA42D0C3}" dt="2022-08-23T12:12:25.899" v="215"/>
          <ac:picMkLst>
            <pc:docMk/>
            <pc:sldMk cId="1074859036" sldId="259"/>
            <ac:picMk id="14" creationId="{FAF6AA03-5474-6397-2DB1-7782E1BA9C58}"/>
          </ac:picMkLst>
        </pc:picChg>
        <pc:picChg chg="mod">
          <ac:chgData name="NGUYEN PHAM ANH THU" userId="baf72463-252b-4d5f-a6ca-5a6327a9888d" providerId="ADAL" clId="{4E9E627A-976B-44A7-99AD-012FAA42D0C3}" dt="2022-08-23T12:12:25.899" v="215"/>
          <ac:picMkLst>
            <pc:docMk/>
            <pc:sldMk cId="1074859036" sldId="259"/>
            <ac:picMk id="15" creationId="{B28237A4-470D-D462-5EA7-60999CBAA340}"/>
          </ac:picMkLst>
        </pc:picChg>
        <pc:picChg chg="del">
          <ac:chgData name="NGUYEN PHAM ANH THU" userId="baf72463-252b-4d5f-a6ca-5a6327a9888d" providerId="ADAL" clId="{4E9E627A-976B-44A7-99AD-012FAA42D0C3}" dt="2022-08-23T11:55:19.849" v="161" actId="478"/>
          <ac:picMkLst>
            <pc:docMk/>
            <pc:sldMk cId="1074859036" sldId="259"/>
            <ac:picMk id="135" creationId="{C6AF9801-4C9F-C0BB-F670-5EA3AC39AAB8}"/>
          </ac:picMkLst>
        </pc:picChg>
      </pc:sldChg>
      <pc:sldChg chg="delSp modSp add mod modTransition delAnim modAnim">
        <pc:chgData name="NGUYEN PHAM ANH THU" userId="baf72463-252b-4d5f-a6ca-5a6327a9888d" providerId="ADAL" clId="{4E9E627A-976B-44A7-99AD-012FAA42D0C3}" dt="2022-08-23T14:05:59.689" v="2554"/>
        <pc:sldMkLst>
          <pc:docMk/>
          <pc:sldMk cId="4260684157" sldId="260"/>
        </pc:sldMkLst>
        <pc:spChg chg="mod">
          <ac:chgData name="NGUYEN PHAM ANH THU" userId="baf72463-252b-4d5f-a6ca-5a6327a9888d" providerId="ADAL" clId="{4E9E627A-976B-44A7-99AD-012FAA42D0C3}" dt="2022-08-23T12:13:34.548" v="237" actId="1076"/>
          <ac:spMkLst>
            <pc:docMk/>
            <pc:sldMk cId="4260684157" sldId="260"/>
            <ac:spMk id="10" creationId="{8599A49C-6360-7184-F7F3-314DD6736FD2}"/>
          </ac:spMkLst>
        </pc:spChg>
        <pc:grpChg chg="del">
          <ac:chgData name="NGUYEN PHAM ANH THU" userId="baf72463-252b-4d5f-a6ca-5a6327a9888d" providerId="ADAL" clId="{4E9E627A-976B-44A7-99AD-012FAA42D0C3}" dt="2022-08-23T12:12:38.392" v="218" actId="478"/>
          <ac:grpSpMkLst>
            <pc:docMk/>
            <pc:sldMk cId="4260684157" sldId="260"/>
            <ac:grpSpMk id="11" creationId="{A3D72836-1931-FC0F-517F-431C7C93DDCA}"/>
          </ac:grpSpMkLst>
        </pc:grpChg>
        <pc:picChg chg="mod">
          <ac:chgData name="NGUYEN PHAM ANH THU" userId="baf72463-252b-4d5f-a6ca-5a6327a9888d" providerId="ADAL" clId="{4E9E627A-976B-44A7-99AD-012FAA42D0C3}" dt="2022-08-23T12:13:11.781" v="229" actId="1076"/>
          <ac:picMkLst>
            <pc:docMk/>
            <pc:sldMk cId="4260684157" sldId="260"/>
            <ac:picMk id="3" creationId="{798103E5-36A6-935A-42AB-05D523689979}"/>
          </ac:picMkLst>
        </pc:picChg>
      </pc:sldChg>
      <pc:sldChg chg="modSp add mod modTransition modAnim">
        <pc:chgData name="NGUYEN PHAM ANH THU" userId="baf72463-252b-4d5f-a6ca-5a6327a9888d" providerId="ADAL" clId="{4E9E627A-976B-44A7-99AD-012FAA42D0C3}" dt="2022-08-23T14:06:02.728" v="2555"/>
        <pc:sldMkLst>
          <pc:docMk/>
          <pc:sldMk cId="1901830764" sldId="261"/>
        </pc:sldMkLst>
        <pc:spChg chg="mod">
          <ac:chgData name="NGUYEN PHAM ANH THU" userId="baf72463-252b-4d5f-a6ca-5a6327a9888d" providerId="ADAL" clId="{4E9E627A-976B-44A7-99AD-012FAA42D0C3}" dt="2022-08-23T12:13:50.108" v="242" actId="1076"/>
          <ac:spMkLst>
            <pc:docMk/>
            <pc:sldMk cId="1901830764" sldId="261"/>
            <ac:spMk id="10" creationId="{8599A49C-6360-7184-F7F3-314DD6736FD2}"/>
          </ac:spMkLst>
        </pc:spChg>
      </pc:sldChg>
      <pc:sldChg chg="modSp add mod modTransition modAnim">
        <pc:chgData name="NGUYEN PHAM ANH THU" userId="baf72463-252b-4d5f-a6ca-5a6327a9888d" providerId="ADAL" clId="{4E9E627A-976B-44A7-99AD-012FAA42D0C3}" dt="2022-08-23T14:06:04.249" v="2556"/>
        <pc:sldMkLst>
          <pc:docMk/>
          <pc:sldMk cId="1707572069" sldId="262"/>
        </pc:sldMkLst>
        <pc:spChg chg="mod">
          <ac:chgData name="NGUYEN PHAM ANH THU" userId="baf72463-252b-4d5f-a6ca-5a6327a9888d" providerId="ADAL" clId="{4E9E627A-976B-44A7-99AD-012FAA42D0C3}" dt="2022-08-23T12:14:03.517" v="246" actId="1076"/>
          <ac:spMkLst>
            <pc:docMk/>
            <pc:sldMk cId="1707572069" sldId="262"/>
            <ac:spMk id="10" creationId="{8599A49C-6360-7184-F7F3-314DD6736FD2}"/>
          </ac:spMkLst>
        </pc:sp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558494134" sldId="263"/>
        </pc:sldMkLst>
        <pc:spChg chg="add mod">
          <ac:chgData name="NGUYEN PHAM ANH THU" userId="baf72463-252b-4d5f-a6ca-5a6327a9888d" providerId="ADAL" clId="{4E9E627A-976B-44A7-99AD-012FAA42D0C3}" dt="2022-08-23T12:22:29.381" v="331" actId="20577"/>
          <ac:spMkLst>
            <pc:docMk/>
            <pc:sldMk cId="558494134" sldId="263"/>
            <ac:spMk id="2" creationId="{7F8BEF62-95C5-AD0D-90F2-19D3321A61EF}"/>
          </ac:spMkLst>
        </pc:spChg>
        <pc:spChg chg="mod">
          <ac:chgData name="NGUYEN PHAM ANH THU" userId="baf72463-252b-4d5f-a6ca-5a6327a9888d" providerId="ADAL" clId="{4E9E627A-976B-44A7-99AD-012FAA42D0C3}" dt="2022-08-23T12:25:00.107" v="560" actId="14100"/>
          <ac:spMkLst>
            <pc:docMk/>
            <pc:sldMk cId="558494134" sldId="263"/>
            <ac:spMk id="5" creationId="{8A5E1AE1-C082-F261-0FDA-8BB8F595C070}"/>
          </ac:spMkLst>
        </pc:spChg>
        <pc:spChg chg="mod">
          <ac:chgData name="NGUYEN PHAM ANH THU" userId="baf72463-252b-4d5f-a6ca-5a6327a9888d" providerId="ADAL" clId="{4E9E627A-976B-44A7-99AD-012FAA42D0C3}" dt="2022-08-23T12:24:39.108" v="551" actId="14100"/>
          <ac:spMkLst>
            <pc:docMk/>
            <pc:sldMk cId="558494134" sldId="263"/>
            <ac:spMk id="8" creationId="{2EE4ED65-C561-BEDB-15F4-0F0DA2330D69}"/>
          </ac:spMkLst>
        </pc:spChg>
        <pc:spChg chg="del">
          <ac:chgData name="NGUYEN PHAM ANH THU" userId="baf72463-252b-4d5f-a6ca-5a6327a9888d" providerId="ADAL" clId="{4E9E627A-976B-44A7-99AD-012FAA42D0C3}" dt="2022-08-23T12:14:49.253" v="248" actId="478"/>
          <ac:spMkLst>
            <pc:docMk/>
            <pc:sldMk cId="558494134" sldId="263"/>
            <ac:spMk id="10" creationId="{8599A49C-6360-7184-F7F3-314DD6736FD2}"/>
          </ac:spMkLst>
        </pc:spChg>
        <pc:spChg chg="mod">
          <ac:chgData name="NGUYEN PHAM ANH THU" userId="baf72463-252b-4d5f-a6ca-5a6327a9888d" providerId="ADAL" clId="{4E9E627A-976B-44A7-99AD-012FAA42D0C3}" dt="2022-08-23T12:25:39.404" v="569" actId="14100"/>
          <ac:spMkLst>
            <pc:docMk/>
            <pc:sldMk cId="558494134" sldId="263"/>
            <ac:spMk id="13" creationId="{F8303DBC-797B-C5CC-4792-97DF84FFB1FF}"/>
          </ac:spMkLst>
        </pc:spChg>
        <pc:spChg chg="mod">
          <ac:chgData name="NGUYEN PHAM ANH THU" userId="baf72463-252b-4d5f-a6ca-5a6327a9888d" providerId="ADAL" clId="{4E9E627A-976B-44A7-99AD-012FAA42D0C3}" dt="2022-08-23T12:25:07.139" v="564" actId="14100"/>
          <ac:spMkLst>
            <pc:docMk/>
            <pc:sldMk cId="558494134" sldId="263"/>
            <ac:spMk id="16" creationId="{FEBBB1E2-44E4-A48F-C804-FC98403559D3}"/>
          </ac:spMkLst>
        </pc:spChg>
        <pc:spChg chg="mod topLvl">
          <ac:chgData name="NGUYEN PHAM ANH THU" userId="baf72463-252b-4d5f-a6ca-5a6327a9888d" providerId="ADAL" clId="{4E9E627A-976B-44A7-99AD-012FAA42D0C3}" dt="2022-08-23T12:31:28.487" v="626"/>
          <ac:spMkLst>
            <pc:docMk/>
            <pc:sldMk cId="558494134" sldId="263"/>
            <ac:spMk id="19" creationId="{A4282E17-4CCF-BC86-981C-9F67779DB3A9}"/>
          </ac:spMkLst>
        </pc:spChg>
        <pc:spChg chg="mod">
          <ac:chgData name="NGUYEN PHAM ANH THU" userId="baf72463-252b-4d5f-a6ca-5a6327a9888d" providerId="ADAL" clId="{4E9E627A-976B-44A7-99AD-012FAA42D0C3}" dt="2022-08-23T12:31:33.845" v="656" actId="20577"/>
          <ac:spMkLst>
            <pc:docMk/>
            <pc:sldMk cId="558494134" sldId="263"/>
            <ac:spMk id="22" creationId="{22EDA947-C0F7-C9F7-D2BB-4E8F9CE1D79D}"/>
          </ac:spMkLst>
        </pc:spChg>
        <pc:grpChg chg="add mod">
          <ac:chgData name="NGUYEN PHAM ANH THU" userId="baf72463-252b-4d5f-a6ca-5a6327a9888d" providerId="ADAL" clId="{4E9E627A-976B-44A7-99AD-012FAA42D0C3}" dt="2022-08-23T12:24:54.362" v="558" actId="1076"/>
          <ac:grpSpMkLst>
            <pc:docMk/>
            <pc:sldMk cId="558494134" sldId="263"/>
            <ac:grpSpMk id="4" creationId="{0D50A86C-B011-0134-4508-73ADDE923CD1}"/>
          </ac:grpSpMkLst>
        </pc:grpChg>
        <pc:grpChg chg="add mod">
          <ac:chgData name="NGUYEN PHAM ANH THU" userId="baf72463-252b-4d5f-a6ca-5a6327a9888d" providerId="ADAL" clId="{4E9E627A-976B-44A7-99AD-012FAA42D0C3}" dt="2022-08-23T12:24:57.636" v="559" actId="1076"/>
          <ac:grpSpMkLst>
            <pc:docMk/>
            <pc:sldMk cId="558494134" sldId="263"/>
            <ac:grpSpMk id="7" creationId="{632D5626-DC58-C001-A990-1B0EB079A3CA}"/>
          </ac:grpSpMkLst>
        </pc:grpChg>
        <pc:grpChg chg="add mod">
          <ac:chgData name="NGUYEN PHAM ANH THU" userId="baf72463-252b-4d5f-a6ca-5a6327a9888d" providerId="ADAL" clId="{4E9E627A-976B-44A7-99AD-012FAA42D0C3}" dt="2022-08-23T12:25:15.683" v="566" actId="1076"/>
          <ac:grpSpMkLst>
            <pc:docMk/>
            <pc:sldMk cId="558494134" sldId="263"/>
            <ac:grpSpMk id="12" creationId="{1F681955-978E-6F32-7586-0870D81278DB}"/>
          </ac:grpSpMkLst>
        </pc:grpChg>
        <pc:grpChg chg="add mod">
          <ac:chgData name="NGUYEN PHAM ANH THU" userId="baf72463-252b-4d5f-a6ca-5a6327a9888d" providerId="ADAL" clId="{4E9E627A-976B-44A7-99AD-012FAA42D0C3}" dt="2022-08-23T12:25:04.731" v="563" actId="1076"/>
          <ac:grpSpMkLst>
            <pc:docMk/>
            <pc:sldMk cId="558494134" sldId="263"/>
            <ac:grpSpMk id="15" creationId="{49E9B213-2DC8-4A7F-CFE8-397B6363D98B}"/>
          </ac:grpSpMkLst>
        </pc:grpChg>
        <pc:grpChg chg="add del mod">
          <ac:chgData name="NGUYEN PHAM ANH THU" userId="baf72463-252b-4d5f-a6ca-5a6327a9888d" providerId="ADAL" clId="{4E9E627A-976B-44A7-99AD-012FAA42D0C3}" dt="2022-08-23T12:26:34.496" v="575" actId="478"/>
          <ac:grpSpMkLst>
            <pc:docMk/>
            <pc:sldMk cId="558494134" sldId="263"/>
            <ac:grpSpMk id="18" creationId="{25E24825-4E84-744C-8326-6E9B1AFEB20F}"/>
          </ac:grpSpMkLst>
        </pc:grpChg>
        <pc:grpChg chg="add mod">
          <ac:chgData name="NGUYEN PHAM ANH THU" userId="baf72463-252b-4d5f-a6ca-5a6327a9888d" providerId="ADAL" clId="{4E9E627A-976B-44A7-99AD-012FAA42D0C3}" dt="2022-08-23T12:25:35.044" v="568" actId="1076"/>
          <ac:grpSpMkLst>
            <pc:docMk/>
            <pc:sldMk cId="558494134" sldId="263"/>
            <ac:grpSpMk id="21" creationId="{98F8B4A2-2978-DE7A-6FAA-396B82DF410F}"/>
          </ac:grpSpMkLst>
        </pc:grpChg>
        <pc:grpChg chg="add mod">
          <ac:chgData name="NGUYEN PHAM ANH THU" userId="baf72463-252b-4d5f-a6ca-5a6327a9888d" providerId="ADAL" clId="{4E9E627A-976B-44A7-99AD-012FAA42D0C3}" dt="2022-08-23T12:26:49.262" v="580" actId="164"/>
          <ac:grpSpMkLst>
            <pc:docMk/>
            <pc:sldMk cId="558494134" sldId="263"/>
            <ac:grpSpMk id="26" creationId="{2B4332C1-C77B-2ECC-9403-B51A019FD16B}"/>
          </ac:grpSpMkLst>
        </pc:grpChg>
        <pc:picChg chg="del">
          <ac:chgData name="NGUYEN PHAM ANH THU" userId="baf72463-252b-4d5f-a6ca-5a6327a9888d" providerId="ADAL" clId="{4E9E627A-976B-44A7-99AD-012FAA42D0C3}" dt="2022-08-23T12:14:49.253" v="248" actId="478"/>
          <ac:picMkLst>
            <pc:docMk/>
            <pc:sldMk cId="558494134" sldId="263"/>
            <ac:picMk id="3" creationId="{798103E5-36A6-935A-42AB-05D523689979}"/>
          </ac:picMkLst>
        </pc:picChg>
        <pc:picChg chg="mod">
          <ac:chgData name="NGUYEN PHAM ANH THU" userId="baf72463-252b-4d5f-a6ca-5a6327a9888d" providerId="ADAL" clId="{4E9E627A-976B-44A7-99AD-012FAA42D0C3}" dt="2022-08-23T12:22:36.046" v="332"/>
          <ac:picMkLst>
            <pc:docMk/>
            <pc:sldMk cId="558494134" sldId="263"/>
            <ac:picMk id="6" creationId="{4870065C-B441-6570-2C98-FA7D2053F6D5}"/>
          </ac:picMkLst>
        </pc:picChg>
        <pc:picChg chg="mod">
          <ac:chgData name="NGUYEN PHAM ANH THU" userId="baf72463-252b-4d5f-a6ca-5a6327a9888d" providerId="ADAL" clId="{4E9E627A-976B-44A7-99AD-012FAA42D0C3}" dt="2022-08-23T12:23:52.115" v="509" actId="1076"/>
          <ac:picMkLst>
            <pc:docMk/>
            <pc:sldMk cId="558494134" sldId="263"/>
            <ac:picMk id="9" creationId="{2275B014-1130-E285-DB1F-0B6E8D200AED}"/>
          </ac:picMkLst>
        </pc:picChg>
        <pc:picChg chg="mod">
          <ac:chgData name="NGUYEN PHAM ANH THU" userId="baf72463-252b-4d5f-a6ca-5a6327a9888d" providerId="ADAL" clId="{4E9E627A-976B-44A7-99AD-012FAA42D0C3}" dt="2022-08-23T12:24:49.658" v="556" actId="1076"/>
          <ac:picMkLst>
            <pc:docMk/>
            <pc:sldMk cId="558494134" sldId="263"/>
            <ac:picMk id="11" creationId="{1EA2A9F0-FF71-8858-9258-B96F393DDB64}"/>
          </ac:picMkLst>
        </pc:picChg>
        <pc:picChg chg="mod">
          <ac:chgData name="NGUYEN PHAM ANH THU" userId="baf72463-252b-4d5f-a6ca-5a6327a9888d" providerId="ADAL" clId="{4E9E627A-976B-44A7-99AD-012FAA42D0C3}" dt="2022-08-23T12:22:36.046" v="332"/>
          <ac:picMkLst>
            <pc:docMk/>
            <pc:sldMk cId="558494134" sldId="263"/>
            <ac:picMk id="14" creationId="{CD7A5159-E68C-A3C2-FFCF-27C17A8E09FE}"/>
          </ac:picMkLst>
        </pc:picChg>
        <pc:picChg chg="mod">
          <ac:chgData name="NGUYEN PHAM ANH THU" userId="baf72463-252b-4d5f-a6ca-5a6327a9888d" providerId="ADAL" clId="{4E9E627A-976B-44A7-99AD-012FAA42D0C3}" dt="2022-08-23T12:22:36.046" v="332"/>
          <ac:picMkLst>
            <pc:docMk/>
            <pc:sldMk cId="558494134" sldId="263"/>
            <ac:picMk id="17" creationId="{0EB361C2-4F1A-6948-C1BD-AA5206638068}"/>
          </ac:picMkLst>
        </pc:picChg>
        <pc:picChg chg="del mod topLvl">
          <ac:chgData name="NGUYEN PHAM ANH THU" userId="baf72463-252b-4d5f-a6ca-5a6327a9888d" providerId="ADAL" clId="{4E9E627A-976B-44A7-99AD-012FAA42D0C3}" dt="2022-08-23T12:26:34.496" v="575" actId="478"/>
          <ac:picMkLst>
            <pc:docMk/>
            <pc:sldMk cId="558494134" sldId="263"/>
            <ac:picMk id="20" creationId="{465CE485-21F8-A614-52FA-712801DDFD66}"/>
          </ac:picMkLst>
        </pc:picChg>
        <pc:picChg chg="mod">
          <ac:chgData name="NGUYEN PHAM ANH THU" userId="baf72463-252b-4d5f-a6ca-5a6327a9888d" providerId="ADAL" clId="{4E9E627A-976B-44A7-99AD-012FAA42D0C3}" dt="2022-08-23T12:23:50.580" v="507"/>
          <ac:picMkLst>
            <pc:docMk/>
            <pc:sldMk cId="558494134" sldId="263"/>
            <ac:picMk id="23" creationId="{DADB3073-E5B4-5F0D-68C9-7E1F6998BD02}"/>
          </ac:picMkLst>
        </pc:picChg>
        <pc:picChg chg="add mod">
          <ac:chgData name="NGUYEN PHAM ANH THU" userId="baf72463-252b-4d5f-a6ca-5a6327a9888d" providerId="ADAL" clId="{4E9E627A-976B-44A7-99AD-012FAA42D0C3}" dt="2022-08-23T12:26:49.262" v="580" actId="164"/>
          <ac:picMkLst>
            <pc:docMk/>
            <pc:sldMk cId="558494134" sldId="263"/>
            <ac:picMk id="25" creationId="{56600E64-D871-68FC-E84E-FB04960A6D80}"/>
          </ac:picMkLst>
        </pc:picChg>
      </pc:sldChg>
      <pc:sldChg chg="modSp add mod ord 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2111374921" sldId="264"/>
        </pc:sldMkLst>
        <pc:spChg chg="mod">
          <ac:chgData name="NGUYEN PHAM ANH THU" userId="baf72463-252b-4d5f-a6ca-5a6327a9888d" providerId="ADAL" clId="{4E9E627A-976B-44A7-99AD-012FAA42D0C3}" dt="2022-08-23T12:28:15.659" v="606" actId="1076"/>
          <ac:spMkLst>
            <pc:docMk/>
            <pc:sldMk cId="2111374921" sldId="264"/>
            <ac:spMk id="136" creationId="{FDB39D5C-D702-CD7A-C021-920C1E60B8C9}"/>
          </ac:spMkLst>
        </pc:spChg>
      </pc:sldChg>
      <pc:sldChg chg="modSp add del mod ord">
        <pc:chgData name="NGUYEN PHAM ANH THU" userId="baf72463-252b-4d5f-a6ca-5a6327a9888d" providerId="ADAL" clId="{4E9E627A-976B-44A7-99AD-012FAA42D0C3}" dt="2022-08-23T12:27:30.114" v="588" actId="47"/>
        <pc:sldMkLst>
          <pc:docMk/>
          <pc:sldMk cId="2977124197" sldId="264"/>
        </pc:sldMkLst>
        <pc:spChg chg="mod">
          <ac:chgData name="NGUYEN PHAM ANH THU" userId="baf72463-252b-4d5f-a6ca-5a6327a9888d" providerId="ADAL" clId="{4E9E627A-976B-44A7-99AD-012FAA42D0C3}" dt="2022-08-23T12:27:26.039" v="587" actId="1076"/>
          <ac:spMkLst>
            <pc:docMk/>
            <pc:sldMk cId="2977124197" sldId="264"/>
            <ac:spMk id="136" creationId="{FDB39D5C-D702-CD7A-C021-920C1E60B8C9}"/>
          </ac:spMkLst>
        </pc:spChg>
      </pc:sldChg>
      <pc:sldChg chg="addSp delSp modSp add mod or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409772511" sldId="265"/>
        </pc:sldMkLst>
        <pc:spChg chg="add mod">
          <ac:chgData name="NGUYEN PHAM ANH THU" userId="baf72463-252b-4d5f-a6ca-5a6327a9888d" providerId="ADAL" clId="{4E9E627A-976B-44A7-99AD-012FAA42D0C3}" dt="2022-08-23T12:30:52.521" v="625" actId="1076"/>
          <ac:spMkLst>
            <pc:docMk/>
            <pc:sldMk cId="409772511" sldId="265"/>
            <ac:spMk id="2" creationId="{8DC72FD8-4BA3-F2B2-E05C-663083811CFF}"/>
          </ac:spMkLst>
        </pc:spChg>
        <pc:spChg chg="mod topLvl">
          <ac:chgData name="NGUYEN PHAM ANH THU" userId="baf72463-252b-4d5f-a6ca-5a6327a9888d" providerId="ADAL" clId="{4E9E627A-976B-44A7-99AD-012FAA42D0C3}" dt="2022-08-23T12:36:47.515" v="767" actId="14100"/>
          <ac:spMkLst>
            <pc:docMk/>
            <pc:sldMk cId="409772511" sldId="265"/>
            <ac:spMk id="7" creationId="{CE7C9067-C9B9-FF46-CBAF-87B591BEE6D1}"/>
          </ac:spMkLst>
        </pc:spChg>
        <pc:spChg chg="del">
          <ac:chgData name="NGUYEN PHAM ANH THU" userId="baf72463-252b-4d5f-a6ca-5a6327a9888d" providerId="ADAL" clId="{4E9E627A-976B-44A7-99AD-012FAA42D0C3}" dt="2022-08-23T12:29:34.444" v="610" actId="478"/>
          <ac:spMkLst>
            <pc:docMk/>
            <pc:sldMk cId="409772511" sldId="265"/>
            <ac:spMk id="10" creationId="{8599A49C-6360-7184-F7F3-314DD6736FD2}"/>
          </ac:spMkLst>
        </pc:spChg>
        <pc:spChg chg="mod">
          <ac:chgData name="NGUYEN PHAM ANH THU" userId="baf72463-252b-4d5f-a6ca-5a6327a9888d" providerId="ADAL" clId="{4E9E627A-976B-44A7-99AD-012FAA42D0C3}" dt="2022-08-23T12:36:53.739" v="769" actId="14100"/>
          <ac:spMkLst>
            <pc:docMk/>
            <pc:sldMk cId="409772511" sldId="265"/>
            <ac:spMk id="15" creationId="{C803E570-010A-6E44-D60C-B3EC2F3F449D}"/>
          </ac:spMkLst>
        </pc:spChg>
        <pc:spChg chg="mod">
          <ac:chgData name="NGUYEN PHAM ANH THU" userId="baf72463-252b-4d5f-a6ca-5a6327a9888d" providerId="ADAL" clId="{4E9E627A-976B-44A7-99AD-012FAA42D0C3}" dt="2022-08-23T12:35:32.627" v="751" actId="14100"/>
          <ac:spMkLst>
            <pc:docMk/>
            <pc:sldMk cId="409772511" sldId="265"/>
            <ac:spMk id="18" creationId="{E04D6E4B-7B65-DB55-253F-07ABD50922F7}"/>
          </ac:spMkLst>
        </pc:spChg>
        <pc:spChg chg="mod">
          <ac:chgData name="NGUYEN PHAM ANH THU" userId="baf72463-252b-4d5f-a6ca-5a6327a9888d" providerId="ADAL" clId="{4E9E627A-976B-44A7-99AD-012FAA42D0C3}" dt="2022-08-23T12:37:16.011" v="776" actId="14100"/>
          <ac:spMkLst>
            <pc:docMk/>
            <pc:sldMk cId="409772511" sldId="265"/>
            <ac:spMk id="21" creationId="{B3FD1315-4F21-548A-6AD2-CB8B20865407}"/>
          </ac:spMkLst>
        </pc:spChg>
        <pc:spChg chg="mod">
          <ac:chgData name="NGUYEN PHAM ANH THU" userId="baf72463-252b-4d5f-a6ca-5a6327a9888d" providerId="ADAL" clId="{4E9E627A-976B-44A7-99AD-012FAA42D0C3}" dt="2022-08-23T12:40:15.571" v="789" actId="20577"/>
          <ac:spMkLst>
            <pc:docMk/>
            <pc:sldMk cId="409772511" sldId="265"/>
            <ac:spMk id="24" creationId="{EAE09D75-7330-D985-6596-F3C4658D4F2B}"/>
          </ac:spMkLst>
        </pc:spChg>
        <pc:spChg chg="add mod">
          <ac:chgData name="NGUYEN PHAM ANH THU" userId="baf72463-252b-4d5f-a6ca-5a6327a9888d" providerId="ADAL" clId="{4E9E627A-976B-44A7-99AD-012FAA42D0C3}" dt="2022-08-23T12:48:02.692" v="1203" actId="14100"/>
          <ac:spMkLst>
            <pc:docMk/>
            <pc:sldMk cId="409772511" sldId="265"/>
            <ac:spMk id="26" creationId="{9EC11F70-40AC-1CCE-C0ED-311808123CC2}"/>
          </ac:spMkLst>
        </pc:spChg>
        <pc:grpChg chg="add del mod">
          <ac:chgData name="NGUYEN PHAM ANH THU" userId="baf72463-252b-4d5f-a6ca-5a6327a9888d" providerId="ADAL" clId="{4E9E627A-976B-44A7-99AD-012FAA42D0C3}" dt="2022-08-23T12:32:39.183" v="664" actId="478"/>
          <ac:grpSpMkLst>
            <pc:docMk/>
            <pc:sldMk cId="409772511" sldId="265"/>
            <ac:grpSpMk id="6" creationId="{48397F28-A16D-12BA-71BF-29FFA9DB805A}"/>
          </ac:grpSpMkLst>
        </pc:grpChg>
        <pc:grpChg chg="add mod">
          <ac:chgData name="NGUYEN PHAM ANH THU" userId="baf72463-252b-4d5f-a6ca-5a6327a9888d" providerId="ADAL" clId="{4E9E627A-976B-44A7-99AD-012FAA42D0C3}" dt="2022-08-23T12:37:03.627" v="772" actId="1076"/>
          <ac:grpSpMkLst>
            <pc:docMk/>
            <pc:sldMk cId="409772511" sldId="265"/>
            <ac:grpSpMk id="13" creationId="{899CEA6A-B538-A05F-B9AA-54509FA8209A}"/>
          </ac:grpSpMkLst>
        </pc:grpChg>
        <pc:grpChg chg="add mod">
          <ac:chgData name="NGUYEN PHAM ANH THU" userId="baf72463-252b-4d5f-a6ca-5a6327a9888d" providerId="ADAL" clId="{4E9E627A-976B-44A7-99AD-012FAA42D0C3}" dt="2022-08-23T12:37:06.108" v="773" actId="1076"/>
          <ac:grpSpMkLst>
            <pc:docMk/>
            <pc:sldMk cId="409772511" sldId="265"/>
            <ac:grpSpMk id="14" creationId="{C78520EB-7339-7BDF-8612-D9A3F79381E6}"/>
          </ac:grpSpMkLst>
        </pc:grpChg>
        <pc:grpChg chg="add mod">
          <ac:chgData name="NGUYEN PHAM ANH THU" userId="baf72463-252b-4d5f-a6ca-5a6327a9888d" providerId="ADAL" clId="{4E9E627A-976B-44A7-99AD-012FAA42D0C3}" dt="2022-08-23T12:37:26.267" v="778" actId="1076"/>
          <ac:grpSpMkLst>
            <pc:docMk/>
            <pc:sldMk cId="409772511" sldId="265"/>
            <ac:grpSpMk id="17" creationId="{B91F8F57-6FB9-13FF-594A-AFA49ED5F0B5}"/>
          </ac:grpSpMkLst>
        </pc:grpChg>
        <pc:grpChg chg="add mod">
          <ac:chgData name="NGUYEN PHAM ANH THU" userId="baf72463-252b-4d5f-a6ca-5a6327a9888d" providerId="ADAL" clId="{4E9E627A-976B-44A7-99AD-012FAA42D0C3}" dt="2022-08-23T12:37:32.611" v="779" actId="1076"/>
          <ac:grpSpMkLst>
            <pc:docMk/>
            <pc:sldMk cId="409772511" sldId="265"/>
            <ac:grpSpMk id="20" creationId="{A869EE48-7900-5CA8-5920-15D1FCDA10BC}"/>
          </ac:grpSpMkLst>
        </pc:grpChg>
        <pc:grpChg chg="add mod">
          <ac:chgData name="NGUYEN PHAM ANH THU" userId="baf72463-252b-4d5f-a6ca-5a6327a9888d" providerId="ADAL" clId="{4E9E627A-976B-44A7-99AD-012FAA42D0C3}" dt="2022-08-23T12:40:18.927" v="790" actId="1076"/>
          <ac:grpSpMkLst>
            <pc:docMk/>
            <pc:sldMk cId="409772511" sldId="265"/>
            <ac:grpSpMk id="23" creationId="{A429F352-FB7D-36D4-8A34-75E8A2F41DB9}"/>
          </ac:grpSpMkLst>
        </pc:grpChg>
        <pc:picChg chg="del">
          <ac:chgData name="NGUYEN PHAM ANH THU" userId="baf72463-252b-4d5f-a6ca-5a6327a9888d" providerId="ADAL" clId="{4E9E627A-976B-44A7-99AD-012FAA42D0C3}" dt="2022-08-23T12:29:34.444" v="610" actId="478"/>
          <ac:picMkLst>
            <pc:docMk/>
            <pc:sldMk cId="409772511" sldId="265"/>
            <ac:picMk id="3" creationId="{798103E5-36A6-935A-42AB-05D523689979}"/>
          </ac:picMkLst>
        </pc:picChg>
        <pc:picChg chg="add del mod ord">
          <ac:chgData name="NGUYEN PHAM ANH THU" userId="baf72463-252b-4d5f-a6ca-5a6327a9888d" providerId="ADAL" clId="{4E9E627A-976B-44A7-99AD-012FAA42D0C3}" dt="2022-08-23T12:33:56.498" v="670" actId="478"/>
          <ac:picMkLst>
            <pc:docMk/>
            <pc:sldMk cId="409772511" sldId="265"/>
            <ac:picMk id="5" creationId="{57945A07-F4F6-A8E2-3B0B-01ADF6BF14CE}"/>
          </ac:picMkLst>
        </pc:picChg>
        <pc:picChg chg="del mod topLvl">
          <ac:chgData name="NGUYEN PHAM ANH THU" userId="baf72463-252b-4d5f-a6ca-5a6327a9888d" providerId="ADAL" clId="{4E9E627A-976B-44A7-99AD-012FAA42D0C3}" dt="2022-08-23T12:32:39.183" v="664" actId="478"/>
          <ac:picMkLst>
            <pc:docMk/>
            <pc:sldMk cId="409772511" sldId="265"/>
            <ac:picMk id="8" creationId="{FFA3DB24-C087-9594-3859-2781D61ECD3B}"/>
          </ac:picMkLst>
        </pc:picChg>
        <pc:picChg chg="add mod">
          <ac:chgData name="NGUYEN PHAM ANH THU" userId="baf72463-252b-4d5f-a6ca-5a6327a9888d" providerId="ADAL" clId="{4E9E627A-976B-44A7-99AD-012FAA42D0C3}" dt="2022-08-23T12:34:32.895" v="680" actId="164"/>
          <ac:picMkLst>
            <pc:docMk/>
            <pc:sldMk cId="409772511" sldId="265"/>
            <ac:picMk id="12" creationId="{D771A1D6-22C7-5C2C-498C-DD1F56D10B09}"/>
          </ac:picMkLst>
        </pc:picChg>
        <pc:picChg chg="mod">
          <ac:chgData name="NGUYEN PHAM ANH THU" userId="baf72463-252b-4d5f-a6ca-5a6327a9888d" providerId="ADAL" clId="{4E9E627A-976B-44A7-99AD-012FAA42D0C3}" dt="2022-08-23T12:35:03.780" v="703"/>
          <ac:picMkLst>
            <pc:docMk/>
            <pc:sldMk cId="409772511" sldId="265"/>
            <ac:picMk id="16" creationId="{4B220A96-292F-F8FB-8222-8F47765E1D6F}"/>
          </ac:picMkLst>
        </pc:picChg>
        <pc:picChg chg="mod">
          <ac:chgData name="NGUYEN PHAM ANH THU" userId="baf72463-252b-4d5f-a6ca-5a6327a9888d" providerId="ADAL" clId="{4E9E627A-976B-44A7-99AD-012FAA42D0C3}" dt="2022-08-23T12:35:15.683" v="725"/>
          <ac:picMkLst>
            <pc:docMk/>
            <pc:sldMk cId="409772511" sldId="265"/>
            <ac:picMk id="19" creationId="{0E39C2CD-9160-1458-0EAC-EA11C69D4B43}"/>
          </ac:picMkLst>
        </pc:picChg>
        <pc:picChg chg="mod">
          <ac:chgData name="NGUYEN PHAM ANH THU" userId="baf72463-252b-4d5f-a6ca-5a6327a9888d" providerId="ADAL" clId="{4E9E627A-976B-44A7-99AD-012FAA42D0C3}" dt="2022-08-23T12:35:58.243" v="757"/>
          <ac:picMkLst>
            <pc:docMk/>
            <pc:sldMk cId="409772511" sldId="265"/>
            <ac:picMk id="22" creationId="{B6B11D5C-C0D5-E8ED-8455-C3BAFAC298BE}"/>
          </ac:picMkLst>
        </pc:picChg>
        <pc:picChg chg="mod">
          <ac:chgData name="NGUYEN PHAM ANH THU" userId="baf72463-252b-4d5f-a6ca-5a6327a9888d" providerId="ADAL" clId="{4E9E627A-976B-44A7-99AD-012FAA42D0C3}" dt="2022-08-23T12:39:42.353" v="780"/>
          <ac:picMkLst>
            <pc:docMk/>
            <pc:sldMk cId="409772511" sldId="265"/>
            <ac:picMk id="25" creationId="{CFABA9A8-6C64-7FDE-44B1-875AB216BE34}"/>
          </ac:picMkLst>
        </pc:picChg>
      </pc:sldChg>
      <pc:sldChg chg="modSp add mod modTransition modAnim">
        <pc:chgData name="NGUYEN PHAM ANH THU" userId="baf72463-252b-4d5f-a6ca-5a6327a9888d" providerId="ADAL" clId="{4E9E627A-976B-44A7-99AD-012FAA42D0C3}" dt="2022-08-23T14:05:13.323" v="2547"/>
        <pc:sldMkLst>
          <pc:docMk/>
          <pc:sldMk cId="329159448" sldId="266"/>
        </pc:sldMkLst>
        <pc:spChg chg="mod">
          <ac:chgData name="NGUYEN PHAM ANH THU" userId="baf72463-252b-4d5f-a6ca-5a6327a9888d" providerId="ADAL" clId="{4E9E627A-976B-44A7-99AD-012FAA42D0C3}" dt="2022-08-23T12:45:15.612" v="966" actId="14100"/>
          <ac:spMkLst>
            <pc:docMk/>
            <pc:sldMk cId="329159448" sldId="266"/>
            <ac:spMk id="24" creationId="{EAE09D75-7330-D985-6596-F3C4658D4F2B}"/>
          </ac:spMkLst>
        </pc:spChg>
        <pc:spChg chg="mod">
          <ac:chgData name="NGUYEN PHAM ANH THU" userId="baf72463-252b-4d5f-a6ca-5a6327a9888d" providerId="ADAL" clId="{4E9E627A-976B-44A7-99AD-012FAA42D0C3}" dt="2022-08-23T12:47:53.074" v="1200" actId="403"/>
          <ac:spMkLst>
            <pc:docMk/>
            <pc:sldMk cId="329159448" sldId="266"/>
            <ac:spMk id="26" creationId="{9EC11F70-40AC-1CCE-C0ED-311808123CC2}"/>
          </ac:spMkLst>
        </pc:spChg>
      </pc:sldChg>
      <pc:sldChg chg="modSp add mod 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3657900796" sldId="267"/>
        </pc:sldMkLst>
        <pc:spChg chg="mod">
          <ac:chgData name="NGUYEN PHAM ANH THU" userId="baf72463-252b-4d5f-a6ca-5a6327a9888d" providerId="ADAL" clId="{4E9E627A-976B-44A7-99AD-012FAA42D0C3}" dt="2022-08-23T12:47:33.617" v="1097" actId="20577"/>
          <ac:spMkLst>
            <pc:docMk/>
            <pc:sldMk cId="3657900796" sldId="267"/>
            <ac:spMk id="24" creationId="{EAE09D75-7330-D985-6596-F3C4658D4F2B}"/>
          </ac:spMkLst>
        </pc:spChg>
        <pc:spChg chg="mod">
          <ac:chgData name="NGUYEN PHAM ANH THU" userId="baf72463-252b-4d5f-a6ca-5a6327a9888d" providerId="ADAL" clId="{4E9E627A-976B-44A7-99AD-012FAA42D0C3}" dt="2022-08-23T12:47:49.490" v="1199" actId="403"/>
          <ac:spMkLst>
            <pc:docMk/>
            <pc:sldMk cId="3657900796" sldId="267"/>
            <ac:spMk id="26" creationId="{9EC11F70-40AC-1CCE-C0ED-311808123CC2}"/>
          </ac:spMkLst>
        </pc:sp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2576808639" sldId="268"/>
        </pc:sldMkLst>
        <pc:spChg chg="mod">
          <ac:chgData name="NGUYEN PHAM ANH THU" userId="baf72463-252b-4d5f-a6ca-5a6327a9888d" providerId="ADAL" clId="{4E9E627A-976B-44A7-99AD-012FAA42D0C3}" dt="2022-08-23T12:49:31.238" v="1218" actId="403"/>
          <ac:spMkLst>
            <pc:docMk/>
            <pc:sldMk cId="2576808639" sldId="268"/>
            <ac:spMk id="4" creationId="{848544E2-70E2-17FC-9E48-82F2D1702BA1}"/>
          </ac:spMkLst>
        </pc:spChg>
        <pc:spChg chg="mod">
          <ac:chgData name="NGUYEN PHAM ANH THU" userId="baf72463-252b-4d5f-a6ca-5a6327a9888d" providerId="ADAL" clId="{4E9E627A-976B-44A7-99AD-012FAA42D0C3}" dt="2022-08-23T12:49:10.979" v="1212" actId="14100"/>
          <ac:spMkLst>
            <pc:docMk/>
            <pc:sldMk cId="2576808639" sldId="268"/>
            <ac:spMk id="21" creationId="{B3FD1315-4F21-548A-6AD2-CB8B20865407}"/>
          </ac:spMkLst>
        </pc:spChg>
        <pc:spChg chg="del">
          <ac:chgData name="NGUYEN PHAM ANH THU" userId="baf72463-252b-4d5f-a6ca-5a6327a9888d" providerId="ADAL" clId="{4E9E627A-976B-44A7-99AD-012FAA42D0C3}" dt="2022-08-23T12:48:23.442" v="1205" actId="478"/>
          <ac:spMkLst>
            <pc:docMk/>
            <pc:sldMk cId="2576808639" sldId="268"/>
            <ac:spMk id="26" creationId="{9EC11F70-40AC-1CCE-C0ED-311808123CC2}"/>
          </ac:spMkLst>
        </pc:spChg>
        <pc:grpChg chg="add mod">
          <ac:chgData name="NGUYEN PHAM ANH THU" userId="baf72463-252b-4d5f-a6ca-5a6327a9888d" providerId="ADAL" clId="{4E9E627A-976B-44A7-99AD-012FAA42D0C3}" dt="2022-08-23T12:49:27.862" v="1216" actId="14100"/>
          <ac:grpSpMkLst>
            <pc:docMk/>
            <pc:sldMk cId="2576808639" sldId="268"/>
            <ac:grpSpMk id="3" creationId="{2D520736-8232-2408-F104-85E0AB822152}"/>
          </ac:grpSpMkLst>
        </pc:grpChg>
        <pc:grpChg chg="mod">
          <ac:chgData name="NGUYEN PHAM ANH THU" userId="baf72463-252b-4d5f-a6ca-5a6327a9888d" providerId="ADAL" clId="{4E9E627A-976B-44A7-99AD-012FAA42D0C3}" dt="2022-08-23T12:49:24.429" v="1214"/>
          <ac:grpSpMkLst>
            <pc:docMk/>
            <pc:sldMk cId="2576808639" sldId="268"/>
            <ac:grpSpMk id="5" creationId="{2C98F554-CF3F-A5D4-1D3B-A80EAA2A8644}"/>
          </ac:grpSpMkLst>
        </pc:grpChg>
        <pc:grpChg chg="mod">
          <ac:chgData name="NGUYEN PHAM ANH THU" userId="baf72463-252b-4d5f-a6ca-5a6327a9888d" providerId="ADAL" clId="{4E9E627A-976B-44A7-99AD-012FAA42D0C3}" dt="2022-08-23T12:48:41.940" v="1208" actId="1076"/>
          <ac:grpSpMkLst>
            <pc:docMk/>
            <pc:sldMk cId="2576808639" sldId="268"/>
            <ac:grpSpMk id="13" creationId="{899CEA6A-B538-A05F-B9AA-54509FA8209A}"/>
          </ac:grpSpMkLst>
        </pc:grpChg>
        <pc:grpChg chg="mod">
          <ac:chgData name="NGUYEN PHAM ANH THU" userId="baf72463-252b-4d5f-a6ca-5a6327a9888d" providerId="ADAL" clId="{4E9E627A-976B-44A7-99AD-012FAA42D0C3}" dt="2022-08-23T12:49:17.096" v="1213" actId="465"/>
          <ac:grpSpMkLst>
            <pc:docMk/>
            <pc:sldMk cId="2576808639" sldId="268"/>
            <ac:grpSpMk id="14" creationId="{C78520EB-7339-7BDF-8612-D9A3F79381E6}"/>
          </ac:grpSpMkLst>
        </pc:grpChg>
        <pc:grpChg chg="mod">
          <ac:chgData name="NGUYEN PHAM ANH THU" userId="baf72463-252b-4d5f-a6ca-5a6327a9888d" providerId="ADAL" clId="{4E9E627A-976B-44A7-99AD-012FAA42D0C3}" dt="2022-08-23T12:49:17.096" v="1213" actId="465"/>
          <ac:grpSpMkLst>
            <pc:docMk/>
            <pc:sldMk cId="2576808639" sldId="268"/>
            <ac:grpSpMk id="17" creationId="{B91F8F57-6FB9-13FF-594A-AFA49ED5F0B5}"/>
          </ac:grpSpMkLst>
        </pc:grpChg>
        <pc:grpChg chg="mod">
          <ac:chgData name="NGUYEN PHAM ANH THU" userId="baf72463-252b-4d5f-a6ca-5a6327a9888d" providerId="ADAL" clId="{4E9E627A-976B-44A7-99AD-012FAA42D0C3}" dt="2022-08-23T12:49:08.475" v="1211" actId="1076"/>
          <ac:grpSpMkLst>
            <pc:docMk/>
            <pc:sldMk cId="2576808639" sldId="268"/>
            <ac:grpSpMk id="20" creationId="{A869EE48-7900-5CA8-5920-15D1FCDA10BC}"/>
          </ac:grpSpMkLst>
        </pc:grpChg>
        <pc:grpChg chg="del">
          <ac:chgData name="NGUYEN PHAM ANH THU" userId="baf72463-252b-4d5f-a6ca-5a6327a9888d" providerId="ADAL" clId="{4E9E627A-976B-44A7-99AD-012FAA42D0C3}" dt="2022-08-23T12:48:23.442" v="1205" actId="478"/>
          <ac:grpSpMkLst>
            <pc:docMk/>
            <pc:sldMk cId="2576808639" sldId="268"/>
            <ac:grpSpMk id="23" creationId="{A429F352-FB7D-36D4-8A34-75E8A2F41DB9}"/>
          </ac:grpSpMkLst>
        </pc:grpChg>
        <pc:picChg chg="mod">
          <ac:chgData name="NGUYEN PHAM ANH THU" userId="baf72463-252b-4d5f-a6ca-5a6327a9888d" providerId="ADAL" clId="{4E9E627A-976B-44A7-99AD-012FAA42D0C3}" dt="2022-08-23T12:49:24.429" v="1214"/>
          <ac:picMkLst>
            <pc:docMk/>
            <pc:sldMk cId="2576808639" sldId="268"/>
            <ac:picMk id="6" creationId="{2FD21F9D-DE68-0568-75FC-7943F0FD7304}"/>
          </ac:picMkLst>
        </pc:picChg>
        <pc:picChg chg="mod">
          <ac:chgData name="NGUYEN PHAM ANH THU" userId="baf72463-252b-4d5f-a6ca-5a6327a9888d" providerId="ADAL" clId="{4E9E627A-976B-44A7-99AD-012FAA42D0C3}" dt="2022-08-23T12:49:24.429" v="1214"/>
          <ac:picMkLst>
            <pc:docMk/>
            <pc:sldMk cId="2576808639" sldId="268"/>
            <ac:picMk id="8" creationId="{D006DB59-65B2-EC0A-C6CE-6C246B59D56C}"/>
          </ac:picMkLst>
        </pc:picChg>
      </pc:sldChg>
      <pc:sldChg chg="new del">
        <pc:chgData name="NGUYEN PHAM ANH THU" userId="baf72463-252b-4d5f-a6ca-5a6327a9888d" providerId="ADAL" clId="{4E9E627A-976B-44A7-99AD-012FAA42D0C3}" dt="2022-08-23T12:49:42.035" v="1220" actId="47"/>
        <pc:sldMkLst>
          <pc:docMk/>
          <pc:sldMk cId="2195018298" sldId="269"/>
        </pc:sldMkLst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3497040498" sldId="269"/>
        </pc:sldMkLst>
        <pc:spChg chg="del mod">
          <ac:chgData name="NGUYEN PHAM ANH THU" userId="baf72463-252b-4d5f-a6ca-5a6327a9888d" providerId="ADAL" clId="{4E9E627A-976B-44A7-99AD-012FAA42D0C3}" dt="2022-08-23T12:51:39.515" v="1249" actId="478"/>
          <ac:spMkLst>
            <pc:docMk/>
            <pc:sldMk cId="3497040498" sldId="269"/>
            <ac:spMk id="2" creationId="{8DC72FD8-4BA3-F2B2-E05C-663083811CFF}"/>
          </ac:spMkLst>
        </pc:spChg>
        <pc:spChg chg="add mod">
          <ac:chgData name="NGUYEN PHAM ANH THU" userId="baf72463-252b-4d5f-a6ca-5a6327a9888d" providerId="ADAL" clId="{4E9E627A-976B-44A7-99AD-012FAA42D0C3}" dt="2022-08-23T12:54:14.073" v="1320" actId="403"/>
          <ac:spMkLst>
            <pc:docMk/>
            <pc:sldMk cId="3497040498" sldId="269"/>
            <ac:spMk id="10" creationId="{D7537C8F-0210-81BA-594A-C908EC8DCB4C}"/>
          </ac:spMkLst>
        </pc:spChg>
        <pc:spChg chg="add mod">
          <ac:chgData name="NGUYEN PHAM ANH THU" userId="baf72463-252b-4d5f-a6ca-5a6327a9888d" providerId="ADAL" clId="{4E9E627A-976B-44A7-99AD-012FAA42D0C3}" dt="2022-08-23T12:51:49.603" v="1253" actId="14100"/>
          <ac:spMkLst>
            <pc:docMk/>
            <pc:sldMk cId="3497040498" sldId="269"/>
            <ac:spMk id="11" creationId="{A3853471-67EE-D6E8-6B13-2BFC2EAC7FC9}"/>
          </ac:spMkLst>
        </pc:spChg>
        <pc:grpChg chg="del">
          <ac:chgData name="NGUYEN PHAM ANH THU" userId="baf72463-252b-4d5f-a6ca-5a6327a9888d" providerId="ADAL" clId="{4E9E627A-976B-44A7-99AD-012FAA42D0C3}" dt="2022-08-23T12:49:44.991" v="1222" actId="478"/>
          <ac:grpSpMkLst>
            <pc:docMk/>
            <pc:sldMk cId="3497040498" sldId="269"/>
            <ac:grpSpMk id="3" creationId="{2D520736-8232-2408-F104-85E0AB822152}"/>
          </ac:grpSpMkLst>
        </pc:grpChg>
        <pc:grpChg chg="del">
          <ac:chgData name="NGUYEN PHAM ANH THU" userId="baf72463-252b-4d5f-a6ca-5a6327a9888d" providerId="ADAL" clId="{4E9E627A-976B-44A7-99AD-012FAA42D0C3}" dt="2022-08-23T12:49:44.991" v="1222" actId="478"/>
          <ac:grpSpMkLst>
            <pc:docMk/>
            <pc:sldMk cId="3497040498" sldId="269"/>
            <ac:grpSpMk id="13" creationId="{899CEA6A-B538-A05F-B9AA-54509FA8209A}"/>
          </ac:grpSpMkLst>
        </pc:grpChg>
        <pc:grpChg chg="del">
          <ac:chgData name="NGUYEN PHAM ANH THU" userId="baf72463-252b-4d5f-a6ca-5a6327a9888d" providerId="ADAL" clId="{4E9E627A-976B-44A7-99AD-012FAA42D0C3}" dt="2022-08-23T12:49:44.991" v="1222" actId="478"/>
          <ac:grpSpMkLst>
            <pc:docMk/>
            <pc:sldMk cId="3497040498" sldId="269"/>
            <ac:grpSpMk id="14" creationId="{C78520EB-7339-7BDF-8612-D9A3F79381E6}"/>
          </ac:grpSpMkLst>
        </pc:grpChg>
        <pc:grpChg chg="del">
          <ac:chgData name="NGUYEN PHAM ANH THU" userId="baf72463-252b-4d5f-a6ca-5a6327a9888d" providerId="ADAL" clId="{4E9E627A-976B-44A7-99AD-012FAA42D0C3}" dt="2022-08-23T12:49:44.991" v="1222" actId="478"/>
          <ac:grpSpMkLst>
            <pc:docMk/>
            <pc:sldMk cId="3497040498" sldId="269"/>
            <ac:grpSpMk id="17" creationId="{B91F8F57-6FB9-13FF-594A-AFA49ED5F0B5}"/>
          </ac:grpSpMkLst>
        </pc:grpChg>
        <pc:grpChg chg="del">
          <ac:chgData name="NGUYEN PHAM ANH THU" userId="baf72463-252b-4d5f-a6ca-5a6327a9888d" providerId="ADAL" clId="{4E9E627A-976B-44A7-99AD-012FAA42D0C3}" dt="2022-08-23T12:49:44.991" v="1222" actId="478"/>
          <ac:grpSpMkLst>
            <pc:docMk/>
            <pc:sldMk cId="3497040498" sldId="269"/>
            <ac:grpSpMk id="20" creationId="{A869EE48-7900-5CA8-5920-15D1FCDA10BC}"/>
          </ac:grpSpMkLst>
        </pc:grp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3332462506" sldId="270"/>
        </pc:sldMkLst>
        <pc:spChg chg="add mod">
          <ac:chgData name="NGUYEN PHAM ANH THU" userId="baf72463-252b-4d5f-a6ca-5a6327a9888d" providerId="ADAL" clId="{4E9E627A-976B-44A7-99AD-012FAA42D0C3}" dt="2022-08-23T12:55:25.243" v="1371" actId="1076"/>
          <ac:spMkLst>
            <pc:docMk/>
            <pc:sldMk cId="3332462506" sldId="270"/>
            <ac:spMk id="3" creationId="{635B7473-A500-FBD4-8314-F57B5927E760}"/>
          </ac:spMkLst>
        </pc:spChg>
        <pc:spChg chg="del">
          <ac:chgData name="NGUYEN PHAM ANH THU" userId="baf72463-252b-4d5f-a6ca-5a6327a9888d" providerId="ADAL" clId="{4E9E627A-976B-44A7-99AD-012FAA42D0C3}" dt="2022-08-23T12:54:40.768" v="1322" actId="478"/>
          <ac:spMkLst>
            <pc:docMk/>
            <pc:sldMk cId="3332462506" sldId="270"/>
            <ac:spMk id="10" creationId="{D7537C8F-0210-81BA-594A-C908EC8DCB4C}"/>
          </ac:spMkLst>
        </pc:spChg>
        <pc:spChg chg="del">
          <ac:chgData name="NGUYEN PHAM ANH THU" userId="baf72463-252b-4d5f-a6ca-5a6327a9888d" providerId="ADAL" clId="{4E9E627A-976B-44A7-99AD-012FAA42D0C3}" dt="2022-08-23T12:54:40.768" v="1322" actId="478"/>
          <ac:spMkLst>
            <pc:docMk/>
            <pc:sldMk cId="3332462506" sldId="270"/>
            <ac:spMk id="11" creationId="{A3853471-67EE-D6E8-6B13-2BFC2EAC7FC9}"/>
          </ac:spMkLst>
        </pc:spChg>
        <pc:picChg chg="add mod">
          <ac:chgData name="NGUYEN PHAM ANH THU" userId="baf72463-252b-4d5f-a6ca-5a6327a9888d" providerId="ADAL" clId="{4E9E627A-976B-44A7-99AD-012FAA42D0C3}" dt="2022-08-23T12:55:27.363" v="1372" actId="14100"/>
          <ac:picMkLst>
            <pc:docMk/>
            <pc:sldMk cId="3332462506" sldId="270"/>
            <ac:picMk id="2" creationId="{09E116D7-DE1E-477D-1BFC-850986185EAA}"/>
          </ac:picMkLst>
        </pc:picChg>
      </pc:sldChg>
      <pc:sldChg chg="modSp add mod ord 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2384670846" sldId="271"/>
        </pc:sldMkLst>
        <pc:spChg chg="mod">
          <ac:chgData name="NGUYEN PHAM ANH THU" userId="baf72463-252b-4d5f-a6ca-5a6327a9888d" providerId="ADAL" clId="{4E9E627A-976B-44A7-99AD-012FAA42D0C3}" dt="2022-08-23T12:56:22.039" v="1452" actId="1076"/>
          <ac:spMkLst>
            <pc:docMk/>
            <pc:sldMk cId="2384670846" sldId="271"/>
            <ac:spMk id="136" creationId="{FDB39D5C-D702-CD7A-C021-920C1E60B8C9}"/>
          </ac:spMkLst>
        </pc:spChg>
      </pc:sldChg>
      <pc:sldChg chg="add del">
        <pc:chgData name="NGUYEN PHAM ANH THU" userId="baf72463-252b-4d5f-a6ca-5a6327a9888d" providerId="ADAL" clId="{4E9E627A-976B-44A7-99AD-012FAA42D0C3}" dt="2022-08-23T12:56:30.890" v="1454" actId="47"/>
        <pc:sldMkLst>
          <pc:docMk/>
          <pc:sldMk cId="2216522348" sldId="272"/>
        </pc:sldMkLst>
      </pc:sldChg>
      <pc:sldChg chg="addSp delSp modSp add mod or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2671550149" sldId="272"/>
        </pc:sldMkLst>
        <pc:spChg chg="mod">
          <ac:chgData name="NGUYEN PHAM ANH THU" userId="baf72463-252b-4d5f-a6ca-5a6327a9888d" providerId="ADAL" clId="{4E9E627A-976B-44A7-99AD-012FAA42D0C3}" dt="2022-08-23T12:57:10.222" v="1556" actId="14100"/>
          <ac:spMkLst>
            <pc:docMk/>
            <pc:sldMk cId="2671550149" sldId="272"/>
            <ac:spMk id="2" creationId="{8DC72FD8-4BA3-F2B2-E05C-663083811CFF}"/>
          </ac:spMkLst>
        </pc:spChg>
        <pc:spChg chg="mod">
          <ac:chgData name="NGUYEN PHAM ANH THU" userId="baf72463-252b-4d5f-a6ca-5a6327a9888d" providerId="ADAL" clId="{4E9E627A-976B-44A7-99AD-012FAA42D0C3}" dt="2022-08-23T12:58:37.623" v="1663"/>
          <ac:spMkLst>
            <pc:docMk/>
            <pc:sldMk cId="2671550149" sldId="272"/>
            <ac:spMk id="4" creationId="{B525FBAE-D820-D5C4-F4A5-6E7B2C79DFCF}"/>
          </ac:spMkLst>
        </pc:spChg>
        <pc:spChg chg="mod">
          <ac:chgData name="NGUYEN PHAM ANH THU" userId="baf72463-252b-4d5f-a6ca-5a6327a9888d" providerId="ADAL" clId="{4E9E627A-976B-44A7-99AD-012FAA42D0C3}" dt="2022-08-23T12:57:22.733" v="1582" actId="20577"/>
          <ac:spMkLst>
            <pc:docMk/>
            <pc:sldMk cId="2671550149" sldId="272"/>
            <ac:spMk id="7" creationId="{CE7C9067-C9B9-FF46-CBAF-87B591BEE6D1}"/>
          </ac:spMkLst>
        </pc:spChg>
        <pc:spChg chg="mod">
          <ac:chgData name="NGUYEN PHAM ANH THU" userId="baf72463-252b-4d5f-a6ca-5a6327a9888d" providerId="ADAL" clId="{4E9E627A-976B-44A7-99AD-012FAA42D0C3}" dt="2022-08-23T12:58:06.619" v="1654" actId="14100"/>
          <ac:spMkLst>
            <pc:docMk/>
            <pc:sldMk cId="2671550149" sldId="272"/>
            <ac:spMk id="15" creationId="{C803E570-010A-6E44-D60C-B3EC2F3F449D}"/>
          </ac:spMkLst>
        </pc:spChg>
        <pc:spChg chg="mod">
          <ac:chgData name="NGUYEN PHAM ANH THU" userId="baf72463-252b-4d5f-a6ca-5a6327a9888d" providerId="ADAL" clId="{4E9E627A-976B-44A7-99AD-012FAA42D0C3}" dt="2022-08-23T12:58:12.908" v="1656" actId="14100"/>
          <ac:spMkLst>
            <pc:docMk/>
            <pc:sldMk cId="2671550149" sldId="272"/>
            <ac:spMk id="18" creationId="{E04D6E4B-7B65-DB55-253F-07ABD50922F7}"/>
          </ac:spMkLst>
        </pc:spChg>
        <pc:spChg chg="mod">
          <ac:chgData name="NGUYEN PHAM ANH THU" userId="baf72463-252b-4d5f-a6ca-5a6327a9888d" providerId="ADAL" clId="{4E9E627A-976B-44A7-99AD-012FAA42D0C3}" dt="2022-08-23T12:57:56.243" v="1649" actId="20577"/>
          <ac:spMkLst>
            <pc:docMk/>
            <pc:sldMk cId="2671550149" sldId="272"/>
            <ac:spMk id="21" creationId="{B3FD1315-4F21-548A-6AD2-CB8B20865407}"/>
          </ac:spMkLst>
        </pc:spChg>
        <pc:spChg chg="del">
          <ac:chgData name="NGUYEN PHAM ANH THU" userId="baf72463-252b-4d5f-a6ca-5a6327a9888d" providerId="ADAL" clId="{4E9E627A-976B-44A7-99AD-012FAA42D0C3}" dt="2022-08-23T12:57:11.597" v="1557" actId="478"/>
          <ac:spMkLst>
            <pc:docMk/>
            <pc:sldMk cId="2671550149" sldId="272"/>
            <ac:spMk id="26" creationId="{9EC11F70-40AC-1CCE-C0ED-311808123CC2}"/>
          </ac:spMkLst>
        </pc:spChg>
        <pc:grpChg chg="add mod">
          <ac:chgData name="NGUYEN PHAM ANH THU" userId="baf72463-252b-4d5f-a6ca-5a6327a9888d" providerId="ADAL" clId="{4E9E627A-976B-44A7-99AD-012FAA42D0C3}" dt="2022-08-23T12:59:04.691" v="1669" actId="14100"/>
          <ac:grpSpMkLst>
            <pc:docMk/>
            <pc:sldMk cId="2671550149" sldId="272"/>
            <ac:grpSpMk id="3" creationId="{581D38E1-9652-9BC7-E739-832262F760B8}"/>
          </ac:grpSpMkLst>
        </pc:grpChg>
        <pc:grpChg chg="mod">
          <ac:chgData name="NGUYEN PHAM ANH THU" userId="baf72463-252b-4d5f-a6ca-5a6327a9888d" providerId="ADAL" clId="{4E9E627A-976B-44A7-99AD-012FAA42D0C3}" dt="2022-08-23T12:58:37.623" v="1663"/>
          <ac:grpSpMkLst>
            <pc:docMk/>
            <pc:sldMk cId="2671550149" sldId="272"/>
            <ac:grpSpMk id="5" creationId="{7F815BED-DF72-8347-8C28-9DFD6F10D6E9}"/>
          </ac:grpSpMkLst>
        </pc:grpChg>
        <pc:grpChg chg="mod">
          <ac:chgData name="NGUYEN PHAM ANH THU" userId="baf72463-252b-4d5f-a6ca-5a6327a9888d" providerId="ADAL" clId="{4E9E627A-976B-44A7-99AD-012FAA42D0C3}" dt="2022-08-23T12:57:58.874" v="1650" actId="1076"/>
          <ac:grpSpMkLst>
            <pc:docMk/>
            <pc:sldMk cId="2671550149" sldId="272"/>
            <ac:grpSpMk id="13" creationId="{899CEA6A-B538-A05F-B9AA-54509FA8209A}"/>
          </ac:grpSpMkLst>
        </pc:grpChg>
        <pc:grpChg chg="mod">
          <ac:chgData name="NGUYEN PHAM ANH THU" userId="baf72463-252b-4d5f-a6ca-5a6327a9888d" providerId="ADAL" clId="{4E9E627A-976B-44A7-99AD-012FAA42D0C3}" dt="2022-08-23T12:58:33.641" v="1662" actId="465"/>
          <ac:grpSpMkLst>
            <pc:docMk/>
            <pc:sldMk cId="2671550149" sldId="272"/>
            <ac:grpSpMk id="14" creationId="{C78520EB-7339-7BDF-8612-D9A3F79381E6}"/>
          </ac:grpSpMkLst>
        </pc:grpChg>
        <pc:grpChg chg="mod">
          <ac:chgData name="NGUYEN PHAM ANH THU" userId="baf72463-252b-4d5f-a6ca-5a6327a9888d" providerId="ADAL" clId="{4E9E627A-976B-44A7-99AD-012FAA42D0C3}" dt="2022-08-23T12:58:33.641" v="1662" actId="465"/>
          <ac:grpSpMkLst>
            <pc:docMk/>
            <pc:sldMk cId="2671550149" sldId="272"/>
            <ac:grpSpMk id="17" creationId="{B91F8F57-6FB9-13FF-594A-AFA49ED5F0B5}"/>
          </ac:grpSpMkLst>
        </pc:grpChg>
        <pc:grpChg chg="mod">
          <ac:chgData name="NGUYEN PHAM ANH THU" userId="baf72463-252b-4d5f-a6ca-5a6327a9888d" providerId="ADAL" clId="{4E9E627A-976B-44A7-99AD-012FAA42D0C3}" dt="2022-08-23T12:58:27.858" v="1661" actId="1076"/>
          <ac:grpSpMkLst>
            <pc:docMk/>
            <pc:sldMk cId="2671550149" sldId="272"/>
            <ac:grpSpMk id="20" creationId="{A869EE48-7900-5CA8-5920-15D1FCDA10BC}"/>
          </ac:grpSpMkLst>
        </pc:grpChg>
        <pc:grpChg chg="del">
          <ac:chgData name="NGUYEN PHAM ANH THU" userId="baf72463-252b-4d5f-a6ca-5a6327a9888d" providerId="ADAL" clId="{4E9E627A-976B-44A7-99AD-012FAA42D0C3}" dt="2022-08-23T12:57:11.597" v="1557" actId="478"/>
          <ac:grpSpMkLst>
            <pc:docMk/>
            <pc:sldMk cId="2671550149" sldId="272"/>
            <ac:grpSpMk id="23" creationId="{A429F352-FB7D-36D4-8A34-75E8A2F41DB9}"/>
          </ac:grpSpMkLst>
        </pc:grpChg>
        <pc:picChg chg="mod">
          <ac:chgData name="NGUYEN PHAM ANH THU" userId="baf72463-252b-4d5f-a6ca-5a6327a9888d" providerId="ADAL" clId="{4E9E627A-976B-44A7-99AD-012FAA42D0C3}" dt="2022-08-23T12:58:37.623" v="1663"/>
          <ac:picMkLst>
            <pc:docMk/>
            <pc:sldMk cId="2671550149" sldId="272"/>
            <ac:picMk id="6" creationId="{20117E6C-B0DC-0D36-57ED-3FD55372C2C1}"/>
          </ac:picMkLst>
        </pc:picChg>
        <pc:picChg chg="mod">
          <ac:chgData name="NGUYEN PHAM ANH THU" userId="baf72463-252b-4d5f-a6ca-5a6327a9888d" providerId="ADAL" clId="{4E9E627A-976B-44A7-99AD-012FAA42D0C3}" dt="2022-08-23T12:58:37.623" v="1663"/>
          <ac:picMkLst>
            <pc:docMk/>
            <pc:sldMk cId="2671550149" sldId="272"/>
            <ac:picMk id="8" creationId="{2E0717F8-F4C4-C7CE-4649-A4C146BCB1F8}"/>
          </ac:picMkLst>
        </pc:picChg>
        <pc:picChg chg="mod">
          <ac:chgData name="NGUYEN PHAM ANH THU" userId="baf72463-252b-4d5f-a6ca-5a6327a9888d" providerId="ADAL" clId="{4E9E627A-976B-44A7-99AD-012FAA42D0C3}" dt="2022-08-23T12:58:16.869" v="1657" actId="1076"/>
          <ac:picMkLst>
            <pc:docMk/>
            <pc:sldMk cId="2671550149" sldId="272"/>
            <ac:picMk id="19" creationId="{0E39C2CD-9160-1458-0EAC-EA11C69D4B43}"/>
          </ac:picMkLst>
        </pc:picChg>
      </pc:sldChg>
      <pc:sldChg chg="addSp delSp modSp add mod modTransition addAnim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411912216" sldId="273"/>
        </pc:sldMkLst>
        <pc:spChg chg="add del">
          <ac:chgData name="NGUYEN PHAM ANH THU" userId="baf72463-252b-4d5f-a6ca-5a6327a9888d" providerId="ADAL" clId="{4E9E627A-976B-44A7-99AD-012FAA42D0C3}" dt="2022-08-23T12:59:45.889" v="1680" actId="478"/>
          <ac:spMkLst>
            <pc:docMk/>
            <pc:sldMk cId="411912216" sldId="273"/>
            <ac:spMk id="2" creationId="{8DC72FD8-4BA3-F2B2-E05C-663083811CFF}"/>
          </ac:spMkLst>
        </pc:spChg>
        <pc:spChg chg="add mod">
          <ac:chgData name="NGUYEN PHAM ANH THU" userId="baf72463-252b-4d5f-a6ca-5a6327a9888d" providerId="ADAL" clId="{4E9E627A-976B-44A7-99AD-012FAA42D0C3}" dt="2022-08-23T13:00:23.116" v="1753" actId="1076"/>
          <ac:spMkLst>
            <pc:docMk/>
            <pc:sldMk cId="411912216" sldId="273"/>
            <ac:spMk id="10" creationId="{505157FD-9E81-FD62-E03D-DA32A5991F85}"/>
          </ac:spMkLst>
        </pc:spChg>
        <pc:grpChg chg="add del">
          <ac:chgData name="NGUYEN PHAM ANH THU" userId="baf72463-252b-4d5f-a6ca-5a6327a9888d" providerId="ADAL" clId="{4E9E627A-976B-44A7-99AD-012FAA42D0C3}" dt="2022-08-23T12:59:47.039" v="1681" actId="478"/>
          <ac:grpSpMkLst>
            <pc:docMk/>
            <pc:sldMk cId="411912216" sldId="273"/>
            <ac:grpSpMk id="3" creationId="{581D38E1-9652-9BC7-E739-832262F760B8}"/>
          </ac:grpSpMkLst>
        </pc:grpChg>
        <pc:grpChg chg="del">
          <ac:chgData name="NGUYEN PHAM ANH THU" userId="baf72463-252b-4d5f-a6ca-5a6327a9888d" providerId="ADAL" clId="{4E9E627A-976B-44A7-99AD-012FAA42D0C3}" dt="2022-08-23T13:00:15.462" v="1748" actId="478"/>
          <ac:grpSpMkLst>
            <pc:docMk/>
            <pc:sldMk cId="411912216" sldId="273"/>
            <ac:grpSpMk id="13" creationId="{899CEA6A-B538-A05F-B9AA-54509FA8209A}"/>
          </ac:grpSpMkLst>
        </pc:grpChg>
        <pc:grpChg chg="del">
          <ac:chgData name="NGUYEN PHAM ANH THU" userId="baf72463-252b-4d5f-a6ca-5a6327a9888d" providerId="ADAL" clId="{4E9E627A-976B-44A7-99AD-012FAA42D0C3}" dt="2022-08-23T13:00:15.462" v="1748" actId="478"/>
          <ac:grpSpMkLst>
            <pc:docMk/>
            <pc:sldMk cId="411912216" sldId="273"/>
            <ac:grpSpMk id="14" creationId="{C78520EB-7339-7BDF-8612-D9A3F79381E6}"/>
          </ac:grpSpMkLst>
        </pc:grpChg>
        <pc:grpChg chg="del">
          <ac:chgData name="NGUYEN PHAM ANH THU" userId="baf72463-252b-4d5f-a6ca-5a6327a9888d" providerId="ADAL" clId="{4E9E627A-976B-44A7-99AD-012FAA42D0C3}" dt="2022-08-23T13:00:15.462" v="1748" actId="478"/>
          <ac:grpSpMkLst>
            <pc:docMk/>
            <pc:sldMk cId="411912216" sldId="273"/>
            <ac:grpSpMk id="17" creationId="{B91F8F57-6FB9-13FF-594A-AFA49ED5F0B5}"/>
          </ac:grpSpMkLst>
        </pc:grpChg>
        <pc:grpChg chg="del">
          <ac:chgData name="NGUYEN PHAM ANH THU" userId="baf72463-252b-4d5f-a6ca-5a6327a9888d" providerId="ADAL" clId="{4E9E627A-976B-44A7-99AD-012FAA42D0C3}" dt="2022-08-23T13:00:15.462" v="1748" actId="478"/>
          <ac:grpSpMkLst>
            <pc:docMk/>
            <pc:sldMk cId="411912216" sldId="273"/>
            <ac:grpSpMk id="20" creationId="{A869EE48-7900-5CA8-5920-15D1FCDA10BC}"/>
          </ac:grpSpMkLst>
        </pc:grpChg>
        <pc:picChg chg="add mod">
          <ac:chgData name="NGUYEN PHAM ANH THU" userId="baf72463-252b-4d5f-a6ca-5a6327a9888d" providerId="ADAL" clId="{4E9E627A-976B-44A7-99AD-012FAA42D0C3}" dt="2022-08-23T13:00:25.730" v="1754"/>
          <ac:picMkLst>
            <pc:docMk/>
            <pc:sldMk cId="411912216" sldId="273"/>
            <ac:picMk id="11" creationId="{4815009A-41D1-6EA0-A15D-1B1616531778}"/>
          </ac:picMkLst>
        </pc:picChg>
      </pc:sldChg>
      <pc:sldChg chg="modSp add ord 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1384254705" sldId="274"/>
        </pc:sldMkLst>
        <pc:spChg chg="mod">
          <ac:chgData name="NGUYEN PHAM ANH THU" userId="baf72463-252b-4d5f-a6ca-5a6327a9888d" providerId="ADAL" clId="{4E9E627A-976B-44A7-99AD-012FAA42D0C3}" dt="2022-08-23T13:01:02.239" v="1783" actId="404"/>
          <ac:spMkLst>
            <pc:docMk/>
            <pc:sldMk cId="1384254705" sldId="274"/>
            <ac:spMk id="136" creationId="{FDB39D5C-D702-CD7A-C021-920C1E60B8C9}"/>
          </ac:spMkLst>
        </pc:sp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4014241815" sldId="275"/>
        </pc:sldMkLst>
        <pc:spChg chg="del mod">
          <ac:chgData name="NGUYEN PHAM ANH THU" userId="baf72463-252b-4d5f-a6ca-5a6327a9888d" providerId="ADAL" clId="{4E9E627A-976B-44A7-99AD-012FAA42D0C3}" dt="2022-08-23T13:42:02.407" v="1787" actId="478"/>
          <ac:spMkLst>
            <pc:docMk/>
            <pc:sldMk cId="4014241815" sldId="275"/>
            <ac:spMk id="2" creationId="{8DC72FD8-4BA3-F2B2-E05C-663083811CFF}"/>
          </ac:spMkLst>
        </pc:spChg>
        <pc:spChg chg="add del mod">
          <ac:chgData name="NGUYEN PHAM ANH THU" userId="baf72463-252b-4d5f-a6ca-5a6327a9888d" providerId="ADAL" clId="{4E9E627A-976B-44A7-99AD-012FAA42D0C3}" dt="2022-08-23T13:44:30.734" v="1828" actId="478"/>
          <ac:spMkLst>
            <pc:docMk/>
            <pc:sldMk cId="4014241815" sldId="275"/>
            <ac:spMk id="3" creationId="{BA994741-448D-4422-7A89-B2D8F1A73BF8}"/>
          </ac:spMkLst>
        </pc:spChg>
        <pc:spChg chg="add del mod">
          <ac:chgData name="NGUYEN PHAM ANH THU" userId="baf72463-252b-4d5f-a6ca-5a6327a9888d" providerId="ADAL" clId="{4E9E627A-976B-44A7-99AD-012FAA42D0C3}" dt="2022-08-23T13:43:07.640" v="1800" actId="478"/>
          <ac:spMkLst>
            <pc:docMk/>
            <pc:sldMk cId="4014241815" sldId="275"/>
            <ac:spMk id="4" creationId="{1F74CE74-3477-2DCA-2258-3052D2809081}"/>
          </ac:spMkLst>
        </pc:spChg>
        <pc:spChg chg="add del mod">
          <ac:chgData name="NGUYEN PHAM ANH THU" userId="baf72463-252b-4d5f-a6ca-5a6327a9888d" providerId="ADAL" clId="{4E9E627A-976B-44A7-99AD-012FAA42D0C3}" dt="2022-08-23T13:44:30.734" v="1828" actId="478"/>
          <ac:spMkLst>
            <pc:docMk/>
            <pc:sldMk cId="4014241815" sldId="275"/>
            <ac:spMk id="5" creationId="{57ECFCB6-FDF2-E93B-3A64-3E6EBCF27EE3}"/>
          </ac:spMkLst>
        </pc:spChg>
        <pc:spChg chg="add del mod">
          <ac:chgData name="NGUYEN PHAM ANH THU" userId="baf72463-252b-4d5f-a6ca-5a6327a9888d" providerId="ADAL" clId="{4E9E627A-976B-44A7-99AD-012FAA42D0C3}" dt="2022-08-23T13:44:30.734" v="1828" actId="478"/>
          <ac:spMkLst>
            <pc:docMk/>
            <pc:sldMk cId="4014241815" sldId="275"/>
            <ac:spMk id="6" creationId="{36B95F82-0936-09AD-BE8C-CA732475DFB5}"/>
          </ac:spMkLst>
        </pc:spChg>
        <pc:spChg chg="add del mod">
          <ac:chgData name="NGUYEN PHAM ANH THU" userId="baf72463-252b-4d5f-a6ca-5a6327a9888d" providerId="ADAL" clId="{4E9E627A-976B-44A7-99AD-012FAA42D0C3}" dt="2022-08-23T13:44:30.734" v="1828" actId="478"/>
          <ac:spMkLst>
            <pc:docMk/>
            <pc:sldMk cId="4014241815" sldId="275"/>
            <ac:spMk id="7" creationId="{0B6A1B3B-3E27-C751-24AD-2909BC4AE062}"/>
          </ac:spMkLst>
        </pc:spChg>
        <pc:spChg chg="add del mod">
          <ac:chgData name="NGUYEN PHAM ANH THU" userId="baf72463-252b-4d5f-a6ca-5a6327a9888d" providerId="ADAL" clId="{4E9E627A-976B-44A7-99AD-012FAA42D0C3}" dt="2022-08-23T13:44:29.211" v="1827" actId="478"/>
          <ac:spMkLst>
            <pc:docMk/>
            <pc:sldMk cId="4014241815" sldId="275"/>
            <ac:spMk id="8" creationId="{13C02587-07C2-798E-0D39-7F2BB30D0230}"/>
          </ac:spMkLst>
        </pc:spChg>
        <pc:spChg chg="del">
          <ac:chgData name="NGUYEN PHAM ANH THU" userId="baf72463-252b-4d5f-a6ca-5a6327a9888d" providerId="ADAL" clId="{4E9E627A-976B-44A7-99AD-012FAA42D0C3}" dt="2022-08-23T13:40:36.234" v="1785" actId="478"/>
          <ac:spMkLst>
            <pc:docMk/>
            <pc:sldMk cId="4014241815" sldId="275"/>
            <ac:spMk id="10" creationId="{505157FD-9E81-FD62-E03D-DA32A5991F85}"/>
          </ac:spMkLst>
        </pc:spChg>
        <pc:spChg chg="add mod">
          <ac:chgData name="NGUYEN PHAM ANH THU" userId="baf72463-252b-4d5f-a6ca-5a6327a9888d" providerId="ADAL" clId="{4E9E627A-976B-44A7-99AD-012FAA42D0C3}" dt="2022-08-23T13:47:58.642" v="1850" actId="1076"/>
          <ac:spMkLst>
            <pc:docMk/>
            <pc:sldMk cId="4014241815" sldId="275"/>
            <ac:spMk id="14" creationId="{D6C681A0-734C-ECB6-4D9A-62920211383C}"/>
          </ac:spMkLst>
        </pc:spChg>
        <pc:picChg chg="del">
          <ac:chgData name="NGUYEN PHAM ANH THU" userId="baf72463-252b-4d5f-a6ca-5a6327a9888d" providerId="ADAL" clId="{4E9E627A-976B-44A7-99AD-012FAA42D0C3}" dt="2022-08-23T13:40:36.234" v="1785" actId="478"/>
          <ac:picMkLst>
            <pc:docMk/>
            <pc:sldMk cId="4014241815" sldId="275"/>
            <ac:picMk id="11" creationId="{4815009A-41D1-6EA0-A15D-1B1616531778}"/>
          </ac:picMkLst>
        </pc:picChg>
        <pc:picChg chg="add mod">
          <ac:chgData name="NGUYEN PHAM ANH THU" userId="baf72463-252b-4d5f-a6ca-5a6327a9888d" providerId="ADAL" clId="{4E9E627A-976B-44A7-99AD-012FAA42D0C3}" dt="2022-08-23T13:46:49.487" v="1839"/>
          <ac:picMkLst>
            <pc:docMk/>
            <pc:sldMk cId="4014241815" sldId="275"/>
            <ac:picMk id="13" creationId="{40A99AB7-07DD-BEDC-E651-C1A0FD96AA0A}"/>
          </ac:picMkLst>
        </pc:picChg>
        <pc:picChg chg="add del mod">
          <ac:chgData name="NGUYEN PHAM ANH THU" userId="baf72463-252b-4d5f-a6ca-5a6327a9888d" providerId="ADAL" clId="{4E9E627A-976B-44A7-99AD-012FAA42D0C3}" dt="2022-08-23T13:48:06.368" v="1853" actId="478"/>
          <ac:picMkLst>
            <pc:docMk/>
            <pc:sldMk cId="4014241815" sldId="275"/>
            <ac:picMk id="15" creationId="{C3C48040-94A2-0377-7D83-B6339D6BB4C8}"/>
          </ac:picMkLst>
        </pc:picChg>
        <pc:picChg chg="add mod">
          <ac:chgData name="NGUYEN PHAM ANH THU" userId="baf72463-252b-4d5f-a6ca-5a6327a9888d" providerId="ADAL" clId="{4E9E627A-976B-44A7-99AD-012FAA42D0C3}" dt="2022-08-23T13:48:14.834" v="1856" actId="1076"/>
          <ac:picMkLst>
            <pc:docMk/>
            <pc:sldMk cId="4014241815" sldId="275"/>
            <ac:picMk id="16" creationId="{B7AEF4EC-2E03-C0BF-5B0E-50B6DEA122E7}"/>
          </ac:picMkLst>
        </pc:picChg>
        <pc:picChg chg="add mod">
          <ac:chgData name="NGUYEN PHAM ANH THU" userId="baf72463-252b-4d5f-a6ca-5a6327a9888d" providerId="ADAL" clId="{4E9E627A-976B-44A7-99AD-012FAA42D0C3}" dt="2022-08-23T13:48:17.040" v="1857" actId="1076"/>
          <ac:picMkLst>
            <pc:docMk/>
            <pc:sldMk cId="4014241815" sldId="275"/>
            <ac:picMk id="17" creationId="{F822F960-E85C-F0DF-81C1-3DFF6122F6E3}"/>
          </ac:picMkLst>
        </pc:pic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2508606333" sldId="276"/>
        </pc:sldMkLst>
        <pc:spChg chg="mod">
          <ac:chgData name="NGUYEN PHAM ANH THU" userId="baf72463-252b-4d5f-a6ca-5a6327a9888d" providerId="ADAL" clId="{4E9E627A-976B-44A7-99AD-012FAA42D0C3}" dt="2022-08-23T13:50:10.234" v="1924" actId="14100"/>
          <ac:spMkLst>
            <pc:docMk/>
            <pc:sldMk cId="2508606333" sldId="276"/>
            <ac:spMk id="3" creationId="{2B9809B4-1E94-AE1A-2E36-DA211E24C186}"/>
          </ac:spMkLst>
        </pc:spChg>
        <pc:spChg chg="mod">
          <ac:chgData name="NGUYEN PHAM ANH THU" userId="baf72463-252b-4d5f-a6ca-5a6327a9888d" providerId="ADAL" clId="{4E9E627A-976B-44A7-99AD-012FAA42D0C3}" dt="2022-08-23T13:49:07.594" v="1863"/>
          <ac:spMkLst>
            <pc:docMk/>
            <pc:sldMk cId="2508606333" sldId="276"/>
            <ac:spMk id="6" creationId="{F7319A59-A2A8-2D55-40FB-FD6A02830370}"/>
          </ac:spMkLst>
        </pc:spChg>
        <pc:spChg chg="mod">
          <ac:chgData name="NGUYEN PHAM ANH THU" userId="baf72463-252b-4d5f-a6ca-5a6327a9888d" providerId="ADAL" clId="{4E9E627A-976B-44A7-99AD-012FAA42D0C3}" dt="2022-08-23T13:49:07.594" v="1863"/>
          <ac:spMkLst>
            <pc:docMk/>
            <pc:sldMk cId="2508606333" sldId="276"/>
            <ac:spMk id="10" creationId="{25DD02D3-88EB-A98F-D086-DD4B26D6F215}"/>
          </ac:spMkLst>
        </pc:spChg>
        <pc:spChg chg="mod">
          <ac:chgData name="NGUYEN PHAM ANH THU" userId="baf72463-252b-4d5f-a6ca-5a6327a9888d" providerId="ADAL" clId="{4E9E627A-976B-44A7-99AD-012FAA42D0C3}" dt="2022-08-23T13:49:25.642" v="1869" actId="1076"/>
          <ac:spMkLst>
            <pc:docMk/>
            <pc:sldMk cId="2508606333" sldId="276"/>
            <ac:spMk id="14" creationId="{D6C681A0-734C-ECB6-4D9A-62920211383C}"/>
          </ac:spMkLst>
        </pc:spChg>
        <pc:spChg chg="add del">
          <ac:chgData name="NGUYEN PHAM ANH THU" userId="baf72463-252b-4d5f-a6ca-5a6327a9888d" providerId="ADAL" clId="{4E9E627A-976B-44A7-99AD-012FAA42D0C3}" dt="2022-08-23T13:50:12.186" v="1925" actId="478"/>
          <ac:spMkLst>
            <pc:docMk/>
            <pc:sldMk cId="2508606333" sldId="276"/>
            <ac:spMk id="15" creationId="{F7B94AB4-34BC-97F5-397C-5E8AB8451153}"/>
          </ac:spMkLst>
        </pc:spChg>
        <pc:spChg chg="mod">
          <ac:chgData name="NGUYEN PHAM ANH THU" userId="baf72463-252b-4d5f-a6ca-5a6327a9888d" providerId="ADAL" clId="{4E9E627A-976B-44A7-99AD-012FAA42D0C3}" dt="2022-08-23T13:50:43.434" v="2018" actId="14100"/>
          <ac:spMkLst>
            <pc:docMk/>
            <pc:sldMk cId="2508606333" sldId="276"/>
            <ac:spMk id="19" creationId="{F1EAA44C-24EC-D24C-3508-1F7A3FB12741}"/>
          </ac:spMkLst>
        </pc:spChg>
        <pc:spChg chg="mod">
          <ac:chgData name="NGUYEN PHAM ANH THU" userId="baf72463-252b-4d5f-a6ca-5a6327a9888d" providerId="ADAL" clId="{4E9E627A-976B-44A7-99AD-012FAA42D0C3}" dt="2022-08-23T13:51:08.431" v="2116" actId="20577"/>
          <ac:spMkLst>
            <pc:docMk/>
            <pc:sldMk cId="2508606333" sldId="276"/>
            <ac:spMk id="22" creationId="{8AC6ABD3-9C8B-D243-41A3-946D6212C482}"/>
          </ac:spMkLst>
        </pc:spChg>
        <pc:spChg chg="mod">
          <ac:chgData name="NGUYEN PHAM ANH THU" userId="baf72463-252b-4d5f-a6ca-5a6327a9888d" providerId="ADAL" clId="{4E9E627A-976B-44A7-99AD-012FAA42D0C3}" dt="2022-08-23T13:54:59.816" v="2268" actId="14100"/>
          <ac:spMkLst>
            <pc:docMk/>
            <pc:sldMk cId="2508606333" sldId="276"/>
            <ac:spMk id="25" creationId="{E450A850-C66F-CAAE-6DD0-1CFD73E632E2}"/>
          </ac:spMkLst>
        </pc:spChg>
        <pc:grpChg chg="add mod">
          <ac:chgData name="NGUYEN PHAM ANH THU" userId="baf72463-252b-4d5f-a6ca-5a6327a9888d" providerId="ADAL" clId="{4E9E627A-976B-44A7-99AD-012FAA42D0C3}" dt="2022-08-23T13:51:57.314" v="2246" actId="1076"/>
          <ac:grpSpMkLst>
            <pc:docMk/>
            <pc:sldMk cId="2508606333" sldId="276"/>
            <ac:grpSpMk id="2" creationId="{B731614C-0B9C-04DA-22F4-8E3DC5D2088E}"/>
          </ac:grpSpMkLst>
        </pc:grpChg>
        <pc:grpChg chg="add del mod">
          <ac:chgData name="NGUYEN PHAM ANH THU" userId="baf72463-252b-4d5f-a6ca-5a6327a9888d" providerId="ADAL" clId="{4E9E627A-976B-44A7-99AD-012FAA42D0C3}" dt="2022-08-23T13:50:13.345" v="1926" actId="478"/>
          <ac:grpSpMkLst>
            <pc:docMk/>
            <pc:sldMk cId="2508606333" sldId="276"/>
            <ac:grpSpMk id="5" creationId="{DE8649F1-65D7-026A-C507-7B8ADE8693C1}"/>
          </ac:grpSpMkLst>
        </pc:grpChg>
        <pc:grpChg chg="add del mod">
          <ac:chgData name="NGUYEN PHAM ANH THU" userId="baf72463-252b-4d5f-a6ca-5a6327a9888d" providerId="ADAL" clId="{4E9E627A-976B-44A7-99AD-012FAA42D0C3}" dt="2022-08-23T13:50:13.861" v="1927" actId="478"/>
          <ac:grpSpMkLst>
            <pc:docMk/>
            <pc:sldMk cId="2508606333" sldId="276"/>
            <ac:grpSpMk id="8" creationId="{44B331C2-5970-40D5-144B-61548B333171}"/>
          </ac:grpSpMkLst>
        </pc:grpChg>
        <pc:grpChg chg="add mod">
          <ac:chgData name="NGUYEN PHAM ANH THU" userId="baf72463-252b-4d5f-a6ca-5a6327a9888d" providerId="ADAL" clId="{4E9E627A-976B-44A7-99AD-012FAA42D0C3}" dt="2022-08-23T13:52:48.713" v="2258" actId="1076"/>
          <ac:grpSpMkLst>
            <pc:docMk/>
            <pc:sldMk cId="2508606333" sldId="276"/>
            <ac:grpSpMk id="18" creationId="{9E199490-4E7E-0850-C0CA-85F198C5B474}"/>
          </ac:grpSpMkLst>
        </pc:grpChg>
        <pc:grpChg chg="add mod">
          <ac:chgData name="NGUYEN PHAM ANH THU" userId="baf72463-252b-4d5f-a6ca-5a6327a9888d" providerId="ADAL" clId="{4E9E627A-976B-44A7-99AD-012FAA42D0C3}" dt="2022-08-23T13:52:46.456" v="2257" actId="1076"/>
          <ac:grpSpMkLst>
            <pc:docMk/>
            <pc:sldMk cId="2508606333" sldId="276"/>
            <ac:grpSpMk id="21" creationId="{168D9DED-D6AB-C26F-B4BD-96F35CD9576E}"/>
          </ac:grpSpMkLst>
        </pc:grpChg>
        <pc:grpChg chg="add mod">
          <ac:chgData name="NGUYEN PHAM ANH THU" userId="baf72463-252b-4d5f-a6ca-5a6327a9888d" providerId="ADAL" clId="{4E9E627A-976B-44A7-99AD-012FAA42D0C3}" dt="2022-08-23T13:55:02.755" v="2270" actId="1076"/>
          <ac:grpSpMkLst>
            <pc:docMk/>
            <pc:sldMk cId="2508606333" sldId="276"/>
            <ac:grpSpMk id="24" creationId="{AA19C1D0-ECBC-4B5D-A434-B360B5984182}"/>
          </ac:grpSpMkLst>
        </pc:grpChg>
        <pc:picChg chg="mod">
          <ac:chgData name="NGUYEN PHAM ANH THU" userId="baf72463-252b-4d5f-a6ca-5a6327a9888d" providerId="ADAL" clId="{4E9E627A-976B-44A7-99AD-012FAA42D0C3}" dt="2022-08-23T13:52:00.842" v="2247" actId="1076"/>
          <ac:picMkLst>
            <pc:docMk/>
            <pc:sldMk cId="2508606333" sldId="276"/>
            <ac:picMk id="4" creationId="{9DBFE24A-CD9C-E0E0-E3D4-5D29937A6225}"/>
          </ac:picMkLst>
        </pc:picChg>
        <pc:picChg chg="mod">
          <ac:chgData name="NGUYEN PHAM ANH THU" userId="baf72463-252b-4d5f-a6ca-5a6327a9888d" providerId="ADAL" clId="{4E9E627A-976B-44A7-99AD-012FAA42D0C3}" dt="2022-08-23T13:49:07.594" v="1863"/>
          <ac:picMkLst>
            <pc:docMk/>
            <pc:sldMk cId="2508606333" sldId="276"/>
            <ac:picMk id="7" creationId="{5708C72F-934C-D53A-228C-77D29BCA244E}"/>
          </ac:picMkLst>
        </pc:picChg>
        <pc:picChg chg="mod">
          <ac:chgData name="NGUYEN PHAM ANH THU" userId="baf72463-252b-4d5f-a6ca-5a6327a9888d" providerId="ADAL" clId="{4E9E627A-976B-44A7-99AD-012FAA42D0C3}" dt="2022-08-23T13:51:21.898" v="2119" actId="1076"/>
          <ac:picMkLst>
            <pc:docMk/>
            <pc:sldMk cId="2508606333" sldId="276"/>
            <ac:picMk id="9" creationId="{2275B014-1130-E285-DB1F-0B6E8D200AED}"/>
          </ac:picMkLst>
        </pc:picChg>
        <pc:picChg chg="mod">
          <ac:chgData name="NGUYEN PHAM ANH THU" userId="baf72463-252b-4d5f-a6ca-5a6327a9888d" providerId="ADAL" clId="{4E9E627A-976B-44A7-99AD-012FAA42D0C3}" dt="2022-08-23T13:49:07.594" v="1863"/>
          <ac:picMkLst>
            <pc:docMk/>
            <pc:sldMk cId="2508606333" sldId="276"/>
            <ac:picMk id="11" creationId="{FECA52C8-8167-59F6-7B8B-8535DC0FAE32}"/>
          </ac:picMkLst>
        </pc:picChg>
        <pc:picChg chg="del">
          <ac:chgData name="NGUYEN PHAM ANH THU" userId="baf72463-252b-4d5f-a6ca-5a6327a9888d" providerId="ADAL" clId="{4E9E627A-976B-44A7-99AD-012FAA42D0C3}" dt="2022-08-23T13:49:16.938" v="1865" actId="478"/>
          <ac:picMkLst>
            <pc:docMk/>
            <pc:sldMk cId="2508606333" sldId="276"/>
            <ac:picMk id="13" creationId="{40A99AB7-07DD-BEDC-E651-C1A0FD96AA0A}"/>
          </ac:picMkLst>
        </pc:picChg>
        <pc:picChg chg="del">
          <ac:chgData name="NGUYEN PHAM ANH THU" userId="baf72463-252b-4d5f-a6ca-5a6327a9888d" providerId="ADAL" clId="{4E9E627A-976B-44A7-99AD-012FAA42D0C3}" dt="2022-08-23T13:48:26.582" v="1859" actId="478"/>
          <ac:picMkLst>
            <pc:docMk/>
            <pc:sldMk cId="2508606333" sldId="276"/>
            <ac:picMk id="16" creationId="{B7AEF4EC-2E03-C0BF-5B0E-50B6DEA122E7}"/>
          </ac:picMkLst>
        </pc:picChg>
        <pc:picChg chg="del">
          <ac:chgData name="NGUYEN PHAM ANH THU" userId="baf72463-252b-4d5f-a6ca-5a6327a9888d" providerId="ADAL" clId="{4E9E627A-976B-44A7-99AD-012FAA42D0C3}" dt="2022-08-23T13:48:26.582" v="1859" actId="478"/>
          <ac:picMkLst>
            <pc:docMk/>
            <pc:sldMk cId="2508606333" sldId="276"/>
            <ac:picMk id="17" creationId="{F822F960-E85C-F0DF-81C1-3DFF6122F6E3}"/>
          </ac:picMkLst>
        </pc:picChg>
        <pc:picChg chg="mod">
          <ac:chgData name="NGUYEN PHAM ANH THU" userId="baf72463-252b-4d5f-a6ca-5a6327a9888d" providerId="ADAL" clId="{4E9E627A-976B-44A7-99AD-012FAA42D0C3}" dt="2022-08-23T13:50:15.086" v="1928"/>
          <ac:picMkLst>
            <pc:docMk/>
            <pc:sldMk cId="2508606333" sldId="276"/>
            <ac:picMk id="20" creationId="{A52EDAFB-7500-8DE1-E196-6C39229E77A1}"/>
          </ac:picMkLst>
        </pc:picChg>
        <pc:picChg chg="mod">
          <ac:chgData name="NGUYEN PHAM ANH THU" userId="baf72463-252b-4d5f-a6ca-5a6327a9888d" providerId="ADAL" clId="{4E9E627A-976B-44A7-99AD-012FAA42D0C3}" dt="2022-08-23T13:50:54.099" v="2019"/>
          <ac:picMkLst>
            <pc:docMk/>
            <pc:sldMk cId="2508606333" sldId="276"/>
            <ac:picMk id="23" creationId="{6F2D672E-8CC4-2C9D-C6E3-AD201CC41196}"/>
          </ac:picMkLst>
        </pc:picChg>
        <pc:picChg chg="mod">
          <ac:chgData name="NGUYEN PHAM ANH THU" userId="baf72463-252b-4d5f-a6ca-5a6327a9888d" providerId="ADAL" clId="{4E9E627A-976B-44A7-99AD-012FAA42D0C3}" dt="2022-08-23T13:55:20.770" v="2273" actId="14100"/>
          <ac:picMkLst>
            <pc:docMk/>
            <pc:sldMk cId="2508606333" sldId="276"/>
            <ac:picMk id="26" creationId="{9A950865-7BA0-5123-C526-E9C6A994978D}"/>
          </ac:picMkLst>
        </pc:picChg>
      </pc:sldChg>
      <pc:sldChg chg="addSp delSp modSp add mod modTransition delAnim modAnim">
        <pc:chgData name="NGUYEN PHAM ANH THU" userId="baf72463-252b-4d5f-a6ca-5a6327a9888d" providerId="ADAL" clId="{4E9E627A-976B-44A7-99AD-012FAA42D0C3}" dt="2022-08-23T14:05:13.323" v="2547"/>
        <pc:sldMkLst>
          <pc:docMk/>
          <pc:sldMk cId="3263758313" sldId="277"/>
        </pc:sldMkLst>
        <pc:spChg chg="add mod">
          <ac:chgData name="NGUYEN PHAM ANH THU" userId="baf72463-252b-4d5f-a6ca-5a6327a9888d" providerId="ADAL" clId="{4E9E627A-976B-44A7-99AD-012FAA42D0C3}" dt="2022-08-23T13:59:59.292" v="2303" actId="113"/>
          <ac:spMkLst>
            <pc:docMk/>
            <pc:sldMk cId="3263758313" sldId="277"/>
            <ac:spMk id="5" creationId="{6B5CAE0E-4DD5-C029-60F1-CD0BA52A0C7F}"/>
          </ac:spMkLst>
        </pc:spChg>
        <pc:spChg chg="add mod">
          <ac:chgData name="NGUYEN PHAM ANH THU" userId="baf72463-252b-4d5f-a6ca-5a6327a9888d" providerId="ADAL" clId="{4E9E627A-976B-44A7-99AD-012FAA42D0C3}" dt="2022-08-23T13:57:29.825" v="2287" actId="1076"/>
          <ac:spMkLst>
            <pc:docMk/>
            <pc:sldMk cId="3263758313" sldId="277"/>
            <ac:spMk id="6" creationId="{A491EFBB-89BA-3BEC-D76F-2D96D4D47146}"/>
          </ac:spMkLst>
        </pc:spChg>
        <pc:grpChg chg="del">
          <ac:chgData name="NGUYEN PHAM ANH THU" userId="baf72463-252b-4d5f-a6ca-5a6327a9888d" providerId="ADAL" clId="{4E9E627A-976B-44A7-99AD-012FAA42D0C3}" dt="2022-08-23T13:56:38.723" v="2275" actId="478"/>
          <ac:grpSpMkLst>
            <pc:docMk/>
            <pc:sldMk cId="3263758313" sldId="277"/>
            <ac:grpSpMk id="2" creationId="{B731614C-0B9C-04DA-22F4-8E3DC5D2088E}"/>
          </ac:grpSpMkLst>
        </pc:grpChg>
        <pc:grpChg chg="del">
          <ac:chgData name="NGUYEN PHAM ANH THU" userId="baf72463-252b-4d5f-a6ca-5a6327a9888d" providerId="ADAL" clId="{4E9E627A-976B-44A7-99AD-012FAA42D0C3}" dt="2022-08-23T13:56:38.723" v="2275" actId="478"/>
          <ac:grpSpMkLst>
            <pc:docMk/>
            <pc:sldMk cId="3263758313" sldId="277"/>
            <ac:grpSpMk id="18" creationId="{9E199490-4E7E-0850-C0CA-85F198C5B474}"/>
          </ac:grpSpMkLst>
        </pc:grpChg>
        <pc:grpChg chg="del">
          <ac:chgData name="NGUYEN PHAM ANH THU" userId="baf72463-252b-4d5f-a6ca-5a6327a9888d" providerId="ADAL" clId="{4E9E627A-976B-44A7-99AD-012FAA42D0C3}" dt="2022-08-23T13:56:38.723" v="2275" actId="478"/>
          <ac:grpSpMkLst>
            <pc:docMk/>
            <pc:sldMk cId="3263758313" sldId="277"/>
            <ac:grpSpMk id="21" creationId="{168D9DED-D6AB-C26F-B4BD-96F35CD9576E}"/>
          </ac:grpSpMkLst>
        </pc:grpChg>
        <pc:grpChg chg="del">
          <ac:chgData name="NGUYEN PHAM ANH THU" userId="baf72463-252b-4d5f-a6ca-5a6327a9888d" providerId="ADAL" clId="{4E9E627A-976B-44A7-99AD-012FAA42D0C3}" dt="2022-08-23T13:56:38.723" v="2275" actId="478"/>
          <ac:grpSpMkLst>
            <pc:docMk/>
            <pc:sldMk cId="3263758313" sldId="277"/>
            <ac:grpSpMk id="24" creationId="{AA19C1D0-ECBC-4B5D-A434-B360B5984182}"/>
          </ac:grpSpMkLst>
        </pc:grpChg>
      </pc:sldChg>
      <pc:sldChg chg="add ord modTransition">
        <pc:chgData name="NGUYEN PHAM ANH THU" userId="baf72463-252b-4d5f-a6ca-5a6327a9888d" providerId="ADAL" clId="{4E9E627A-976B-44A7-99AD-012FAA42D0C3}" dt="2022-08-23T14:05:13.323" v="2547"/>
        <pc:sldMkLst>
          <pc:docMk/>
          <pc:sldMk cId="1661198258" sldId="278"/>
        </pc:sldMkLst>
      </pc:sldChg>
      <pc:sldChg chg="addSp delSp modSp add mod modTransition modNotesTx">
        <pc:chgData name="NGUYEN PHAM ANH THU" userId="baf72463-252b-4d5f-a6ca-5a6327a9888d" providerId="ADAL" clId="{4E9E627A-976B-44A7-99AD-012FAA42D0C3}" dt="2022-08-23T14:05:13.323" v="2547"/>
        <pc:sldMkLst>
          <pc:docMk/>
          <pc:sldMk cId="3151883435" sldId="279"/>
        </pc:sldMkLst>
        <pc:spChg chg="mod">
          <ac:chgData name="NGUYEN PHAM ANH THU" userId="baf72463-252b-4d5f-a6ca-5a6327a9888d" providerId="ADAL" clId="{4E9E627A-976B-44A7-99AD-012FAA42D0C3}" dt="2022-08-23T14:01:22.838" v="2378" actId="403"/>
          <ac:spMkLst>
            <pc:docMk/>
            <pc:sldMk cId="3151883435" sldId="279"/>
            <ac:spMk id="3" creationId="{635B7473-A500-FBD4-8314-F57B5927E760}"/>
          </ac:spMkLst>
        </pc:spChg>
        <pc:graphicFrameChg chg="add mod">
          <ac:chgData name="NGUYEN PHAM ANH THU" userId="baf72463-252b-4d5f-a6ca-5a6327a9888d" providerId="ADAL" clId="{4E9E627A-976B-44A7-99AD-012FAA42D0C3}" dt="2022-08-23T14:02:57.294" v="2385"/>
          <ac:graphicFrameMkLst>
            <pc:docMk/>
            <pc:sldMk cId="3151883435" sldId="279"/>
            <ac:graphicFrameMk id="4" creationId="{342FDA53-F1EA-3218-1510-7089029FDAEE}"/>
          </ac:graphicFrameMkLst>
        </pc:graphicFrameChg>
        <pc:picChg chg="del">
          <ac:chgData name="NGUYEN PHAM ANH THU" userId="baf72463-252b-4d5f-a6ca-5a6327a9888d" providerId="ADAL" clId="{4E9E627A-976B-44A7-99AD-012FAA42D0C3}" dt="2022-08-23T14:00:50.138" v="2367" actId="478"/>
          <ac:picMkLst>
            <pc:docMk/>
            <pc:sldMk cId="3151883435" sldId="279"/>
            <ac:picMk id="2" creationId="{09E116D7-DE1E-477D-1BFC-850986185EAA}"/>
          </ac:picMkLst>
        </pc:picChg>
      </pc:sldChg>
      <pc:sldChg chg="addSp delSp modSp add mod ord modTransition delAnim modAnim">
        <pc:chgData name="NGUYEN PHAM ANH THU" userId="baf72463-252b-4d5f-a6ca-5a6327a9888d" providerId="ADAL" clId="{4E9E627A-976B-44A7-99AD-012FAA42D0C3}" dt="2022-08-23T14:06:41.484" v="2558"/>
        <pc:sldMkLst>
          <pc:docMk/>
          <pc:sldMk cId="886427187" sldId="280"/>
        </pc:sldMkLst>
        <pc:spChg chg="add mod">
          <ac:chgData name="NGUYEN PHAM ANH THU" userId="baf72463-252b-4d5f-a6ca-5a6327a9888d" providerId="ADAL" clId="{4E9E627A-976B-44A7-99AD-012FAA42D0C3}" dt="2022-08-23T14:04:48.675" v="2543" actId="207"/>
          <ac:spMkLst>
            <pc:docMk/>
            <pc:sldMk cId="886427187" sldId="280"/>
            <ac:spMk id="2" creationId="{977639A1-CA4B-00AC-D313-A832FF2D0F2A}"/>
          </ac:spMkLst>
        </pc:spChg>
        <pc:spChg chg="del">
          <ac:chgData name="NGUYEN PHAM ANH THU" userId="baf72463-252b-4d5f-a6ca-5a6327a9888d" providerId="ADAL" clId="{4E9E627A-976B-44A7-99AD-012FAA42D0C3}" dt="2022-08-23T14:04:07.999" v="2473" actId="478"/>
          <ac:spMkLst>
            <pc:docMk/>
            <pc:sldMk cId="886427187" sldId="280"/>
            <ac:spMk id="6" creationId="{6348DF93-039F-D8FA-0816-91E46EF5EE6F}"/>
          </ac:spMkLst>
        </pc:spChg>
      </pc:sldChg>
      <pc:sldMasterChg chg="addSp modSp mod modTransition modSldLayout">
        <pc:chgData name="NGUYEN PHAM ANH THU" userId="baf72463-252b-4d5f-a6ca-5a6327a9888d" providerId="ADAL" clId="{4E9E627A-976B-44A7-99AD-012FAA42D0C3}" dt="2022-08-23T14:06:58.339" v="2563" actId="1076"/>
        <pc:sldMasterMkLst>
          <pc:docMk/>
          <pc:sldMasterMk cId="235536905" sldId="2147483648"/>
        </pc:sldMasterMkLst>
        <pc:picChg chg="add mod">
          <ac:chgData name="NGUYEN PHAM ANH THU" userId="baf72463-252b-4d5f-a6ca-5a6327a9888d" providerId="ADAL" clId="{4E9E627A-976B-44A7-99AD-012FAA42D0C3}" dt="2022-08-23T14:06:58.339" v="2563" actId="1076"/>
          <ac:picMkLst>
            <pc:docMk/>
            <pc:sldMasterMk cId="235536905" sldId="2147483648"/>
            <ac:picMk id="8" creationId="{0C19A6DC-8314-42DD-A6F8-D4FEE9FDCAE0}"/>
          </ac:picMkLst>
        </pc:pic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4053336796" sldId="2147483649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1903997026" sldId="2147483650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62011201" sldId="2147483651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1865858082" sldId="2147483652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3505661372" sldId="2147483653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955171327" sldId="2147483654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2386123549" sldId="2147483655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1785803190" sldId="2147483656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3070202157" sldId="2147483657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478969047" sldId="2147483658"/>
          </pc:sldLayoutMkLst>
        </pc:sldLayoutChg>
        <pc:sldLayoutChg chg="modTransition">
          <pc:chgData name="NGUYEN PHAM ANH THU" userId="baf72463-252b-4d5f-a6ca-5a6327a9888d" providerId="ADAL" clId="{4E9E627A-976B-44A7-99AD-012FAA42D0C3}" dt="2022-08-23T14:05:13.323" v="2547"/>
          <pc:sldLayoutMkLst>
            <pc:docMk/>
            <pc:sldMasterMk cId="235536905" sldId="2147483648"/>
            <pc:sldLayoutMk cId="3054232899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F0996-E23E-4C3E-81B7-9B133FA2F9A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B73D0-9B6D-4638-94CB-61491A55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nói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hay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nhất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B73D0-9B6D-4638-94CB-61491A5557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1B8EC-A829-E94D-2EDE-37679E00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979E-D4FF-FB48-1076-B05E3229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CDA4-BB7D-5C2D-8AEF-E5A3315A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D8B0-D019-49CC-BE6C-91C1AFC4564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66D0-17CB-F2E9-1743-834944F1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F06B-995A-FE8F-C38B-F3457BC3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47095F-F833-A655-2A34-4F7BF4E0D7A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1547412" y="2967335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CFD650-4FF6-7408-96AF-006194AA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348DF93-039F-D8FA-0816-91E46EF5EE6F}"/>
              </a:ext>
            </a:extLst>
          </p:cNvPr>
          <p:cNvSpPr txBox="1"/>
          <p:nvPr/>
        </p:nvSpPr>
        <p:spPr>
          <a:xfrm rot="21400633">
            <a:off x="3821591" y="1606249"/>
            <a:ext cx="4688156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Thứ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 …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ngày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 …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tháng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 …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năm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Duepuntozero" panose="02040603050506020204" pitchFamily="18" charset="0"/>
              </a:rPr>
              <a:t> …</a:t>
            </a: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Tiếng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Việt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SVNClementine" panose="020F0502020204030203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Chủ</a:t>
            </a:r>
            <a:r>
              <a:rPr lang="en-US" sz="3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 </a:t>
            </a:r>
            <a:r>
              <a:rPr lang="en-US" sz="32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điểm</a:t>
            </a:r>
            <a:r>
              <a:rPr lang="en-US" sz="3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sz="3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MÁI TRƯỜNG MẾN YÊU</a:t>
            </a:r>
          </a:p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Viết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sáng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tạo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: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Viết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thông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Phobia" panose="02000506000000020003" pitchFamily="2" charset="0"/>
              </a:rPr>
              <a:t>báo</a:t>
            </a:r>
            <a:endParaRPr lang="en-US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5 Phobi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1490158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83064" y="2007922"/>
            <a:ext cx="3677007" cy="1040297"/>
            <a:chOff x="1877476" y="4139700"/>
            <a:chExt cx="3677007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2373991" y="3276598"/>
            <a:ext cx="3664226" cy="1040297"/>
            <a:chOff x="1877476" y="4139700"/>
            <a:chExt cx="366422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3250095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5867195" y="2007921"/>
            <a:ext cx="4457061" cy="1040297"/>
            <a:chOff x="1877476" y="4139700"/>
            <a:chExt cx="4457061" cy="10402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230069" y="3280349"/>
            <a:ext cx="3677008" cy="1040297"/>
            <a:chOff x="1877476" y="4139700"/>
            <a:chExt cx="3677008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284922" y="4781156"/>
            <a:ext cx="4976191" cy="1719252"/>
            <a:chOff x="1927122" y="921857"/>
            <a:chExt cx="4976191" cy="17192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4828707" cy="1467238"/>
            </a:xfrm>
            <a:custGeom>
              <a:avLst/>
              <a:gdLst>
                <a:gd name="connsiteX0" fmla="*/ 0 w 4828707"/>
                <a:gd name="connsiteY0" fmla="*/ 244545 h 1467238"/>
                <a:gd name="connsiteX1" fmla="*/ 244545 w 4828707"/>
                <a:gd name="connsiteY1" fmla="*/ 0 h 1467238"/>
                <a:gd name="connsiteX2" fmla="*/ 4584162 w 4828707"/>
                <a:gd name="connsiteY2" fmla="*/ 0 h 1467238"/>
                <a:gd name="connsiteX3" fmla="*/ 4828707 w 4828707"/>
                <a:gd name="connsiteY3" fmla="*/ 244545 h 1467238"/>
                <a:gd name="connsiteX4" fmla="*/ 4828707 w 4828707"/>
                <a:gd name="connsiteY4" fmla="*/ 1222693 h 1467238"/>
                <a:gd name="connsiteX5" fmla="*/ 4584162 w 4828707"/>
                <a:gd name="connsiteY5" fmla="*/ 1467238 h 1467238"/>
                <a:gd name="connsiteX6" fmla="*/ 244545 w 4828707"/>
                <a:gd name="connsiteY6" fmla="*/ 1467238 h 1467238"/>
                <a:gd name="connsiteX7" fmla="*/ 0 w 4828707"/>
                <a:gd name="connsiteY7" fmla="*/ 1222693 h 1467238"/>
                <a:gd name="connsiteX8" fmla="*/ 0 w 4828707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8707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757678" y="29483"/>
                    <a:pt x="2591448" y="4220"/>
                    <a:pt x="4584162" y="0"/>
                  </a:cubicBezTo>
                  <a:cubicBezTo>
                    <a:pt x="4741415" y="8361"/>
                    <a:pt x="4817331" y="124250"/>
                    <a:pt x="4828707" y="244545"/>
                  </a:cubicBezTo>
                  <a:cubicBezTo>
                    <a:pt x="4777553" y="667462"/>
                    <a:pt x="4810004" y="1019119"/>
                    <a:pt x="4828707" y="1222693"/>
                  </a:cubicBezTo>
                  <a:cubicBezTo>
                    <a:pt x="4833847" y="1360517"/>
                    <a:pt x="4732738" y="1479407"/>
                    <a:pt x="4584162" y="1467238"/>
                  </a:cubicBezTo>
                  <a:cubicBezTo>
                    <a:pt x="3388115" y="1501366"/>
                    <a:pt x="1094548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4828707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866371" y="-40312"/>
                    <a:pt x="3771967" y="-70188"/>
                    <a:pt x="4584162" y="0"/>
                  </a:cubicBezTo>
                  <a:cubicBezTo>
                    <a:pt x="4702561" y="-1567"/>
                    <a:pt x="4830029" y="106920"/>
                    <a:pt x="4828707" y="244545"/>
                  </a:cubicBezTo>
                  <a:cubicBezTo>
                    <a:pt x="4744020" y="594981"/>
                    <a:pt x="4772720" y="1061469"/>
                    <a:pt x="4828707" y="1222693"/>
                  </a:cubicBezTo>
                  <a:cubicBezTo>
                    <a:pt x="4828179" y="1364054"/>
                    <a:pt x="4701486" y="1467499"/>
                    <a:pt x="4584162" y="1467238"/>
                  </a:cubicBezTo>
                  <a:cubicBezTo>
                    <a:pt x="3906075" y="1484589"/>
                    <a:pt x="1692616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1963" algn="just"/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289867" y="5014644"/>
            <a:ext cx="5625751" cy="1516227"/>
          </a:xfrm>
          <a:custGeom>
            <a:avLst/>
            <a:gdLst>
              <a:gd name="connsiteX0" fmla="*/ 0 w 5625751"/>
              <a:gd name="connsiteY0" fmla="*/ 252710 h 1516227"/>
              <a:gd name="connsiteX1" fmla="*/ 252710 w 5625751"/>
              <a:gd name="connsiteY1" fmla="*/ 0 h 1516227"/>
              <a:gd name="connsiteX2" fmla="*/ 5373041 w 5625751"/>
              <a:gd name="connsiteY2" fmla="*/ 0 h 1516227"/>
              <a:gd name="connsiteX3" fmla="*/ 5625751 w 5625751"/>
              <a:gd name="connsiteY3" fmla="*/ 252710 h 1516227"/>
              <a:gd name="connsiteX4" fmla="*/ 5625751 w 5625751"/>
              <a:gd name="connsiteY4" fmla="*/ 1263517 h 1516227"/>
              <a:gd name="connsiteX5" fmla="*/ 5373041 w 5625751"/>
              <a:gd name="connsiteY5" fmla="*/ 1516227 h 1516227"/>
              <a:gd name="connsiteX6" fmla="*/ 252710 w 5625751"/>
              <a:gd name="connsiteY6" fmla="*/ 1516227 h 1516227"/>
              <a:gd name="connsiteX7" fmla="*/ 0 w 5625751"/>
              <a:gd name="connsiteY7" fmla="*/ 1263517 h 1516227"/>
              <a:gd name="connsiteX8" fmla="*/ 0 w 5625751"/>
              <a:gd name="connsiteY8" fmla="*/ 252710 h 151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516227" fill="none" extrusionOk="0">
                <a:moveTo>
                  <a:pt x="0" y="252710"/>
                </a:moveTo>
                <a:cubicBezTo>
                  <a:pt x="-2550" y="113013"/>
                  <a:pt x="117999" y="1029"/>
                  <a:pt x="252710" y="0"/>
                </a:cubicBezTo>
                <a:cubicBezTo>
                  <a:pt x="2245653" y="-20428"/>
                  <a:pt x="2916058" y="-58449"/>
                  <a:pt x="5373041" y="0"/>
                </a:cubicBezTo>
                <a:cubicBezTo>
                  <a:pt x="5522751" y="8593"/>
                  <a:pt x="5620932" y="114506"/>
                  <a:pt x="5625751" y="252710"/>
                </a:cubicBezTo>
                <a:cubicBezTo>
                  <a:pt x="5549845" y="749285"/>
                  <a:pt x="5572301" y="1140082"/>
                  <a:pt x="5625751" y="1263517"/>
                </a:cubicBezTo>
                <a:cubicBezTo>
                  <a:pt x="5623309" y="1416665"/>
                  <a:pt x="5511415" y="1530271"/>
                  <a:pt x="5373041" y="1516227"/>
                </a:cubicBezTo>
                <a:cubicBezTo>
                  <a:pt x="3241816" y="1498651"/>
                  <a:pt x="2529504" y="1647332"/>
                  <a:pt x="252710" y="1516227"/>
                </a:cubicBezTo>
                <a:cubicBezTo>
                  <a:pt x="97961" y="1503363"/>
                  <a:pt x="-2597" y="1428863"/>
                  <a:pt x="0" y="1263517"/>
                </a:cubicBezTo>
                <a:cubicBezTo>
                  <a:pt x="32924" y="1128637"/>
                  <a:pt x="-44070" y="704116"/>
                  <a:pt x="0" y="252710"/>
                </a:cubicBezTo>
                <a:close/>
              </a:path>
              <a:path w="5625751" h="1516227" stroke="0" extrusionOk="0">
                <a:moveTo>
                  <a:pt x="0" y="252710"/>
                </a:moveTo>
                <a:cubicBezTo>
                  <a:pt x="5851" y="97562"/>
                  <a:pt x="132859" y="859"/>
                  <a:pt x="252710" y="0"/>
                </a:cubicBezTo>
                <a:cubicBezTo>
                  <a:pt x="2663980" y="-61894"/>
                  <a:pt x="3918396" y="-120946"/>
                  <a:pt x="5373041" y="0"/>
                </a:cubicBezTo>
                <a:cubicBezTo>
                  <a:pt x="5503401" y="-7314"/>
                  <a:pt x="5633883" y="123705"/>
                  <a:pt x="5625751" y="252710"/>
                </a:cubicBezTo>
                <a:cubicBezTo>
                  <a:pt x="5651024" y="574545"/>
                  <a:pt x="5698887" y="979951"/>
                  <a:pt x="5625751" y="1263517"/>
                </a:cubicBezTo>
                <a:cubicBezTo>
                  <a:pt x="5639123" y="1385297"/>
                  <a:pt x="5507637" y="1489504"/>
                  <a:pt x="5373041" y="1516227"/>
                </a:cubicBezTo>
                <a:cubicBezTo>
                  <a:pt x="2877093" y="1498536"/>
                  <a:pt x="1075226" y="1672632"/>
                  <a:pt x="252710" y="1516227"/>
                </a:cubicBezTo>
                <a:cubicBezTo>
                  <a:pt x="122260" y="1516687"/>
                  <a:pt x="-72" y="1400885"/>
                  <a:pt x="0" y="1263517"/>
                </a:cubicBezTo>
                <a:cubicBezTo>
                  <a:pt x="-17067" y="1049022"/>
                  <a:pt x="63338" y="527508"/>
                  <a:pt x="0" y="252710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lễ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mắt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bộ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cọ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nhí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1490158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83064" y="2007922"/>
            <a:ext cx="3677007" cy="1040297"/>
            <a:chOff x="1877476" y="4139700"/>
            <a:chExt cx="3677007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2373991" y="3276598"/>
            <a:ext cx="3664226" cy="1040297"/>
            <a:chOff x="1877476" y="4139700"/>
            <a:chExt cx="366422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3250095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5867195" y="2007921"/>
            <a:ext cx="4457061" cy="1040297"/>
            <a:chOff x="1877476" y="4139700"/>
            <a:chExt cx="4457061" cy="10402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230069" y="3280349"/>
            <a:ext cx="3677008" cy="1040297"/>
            <a:chOff x="1877476" y="4139700"/>
            <a:chExt cx="3677008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284922" y="4781156"/>
            <a:ext cx="4976191" cy="1719252"/>
            <a:chOff x="1927122" y="921857"/>
            <a:chExt cx="4976191" cy="17192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4828707" cy="1467238"/>
            </a:xfrm>
            <a:custGeom>
              <a:avLst/>
              <a:gdLst>
                <a:gd name="connsiteX0" fmla="*/ 0 w 4828707"/>
                <a:gd name="connsiteY0" fmla="*/ 244545 h 1467238"/>
                <a:gd name="connsiteX1" fmla="*/ 244545 w 4828707"/>
                <a:gd name="connsiteY1" fmla="*/ 0 h 1467238"/>
                <a:gd name="connsiteX2" fmla="*/ 4584162 w 4828707"/>
                <a:gd name="connsiteY2" fmla="*/ 0 h 1467238"/>
                <a:gd name="connsiteX3" fmla="*/ 4828707 w 4828707"/>
                <a:gd name="connsiteY3" fmla="*/ 244545 h 1467238"/>
                <a:gd name="connsiteX4" fmla="*/ 4828707 w 4828707"/>
                <a:gd name="connsiteY4" fmla="*/ 1222693 h 1467238"/>
                <a:gd name="connsiteX5" fmla="*/ 4584162 w 4828707"/>
                <a:gd name="connsiteY5" fmla="*/ 1467238 h 1467238"/>
                <a:gd name="connsiteX6" fmla="*/ 244545 w 4828707"/>
                <a:gd name="connsiteY6" fmla="*/ 1467238 h 1467238"/>
                <a:gd name="connsiteX7" fmla="*/ 0 w 4828707"/>
                <a:gd name="connsiteY7" fmla="*/ 1222693 h 1467238"/>
                <a:gd name="connsiteX8" fmla="*/ 0 w 4828707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8707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757678" y="29483"/>
                    <a:pt x="2591448" y="4220"/>
                    <a:pt x="4584162" y="0"/>
                  </a:cubicBezTo>
                  <a:cubicBezTo>
                    <a:pt x="4741415" y="8361"/>
                    <a:pt x="4817331" y="124250"/>
                    <a:pt x="4828707" y="244545"/>
                  </a:cubicBezTo>
                  <a:cubicBezTo>
                    <a:pt x="4777553" y="667462"/>
                    <a:pt x="4810004" y="1019119"/>
                    <a:pt x="4828707" y="1222693"/>
                  </a:cubicBezTo>
                  <a:cubicBezTo>
                    <a:pt x="4833847" y="1360517"/>
                    <a:pt x="4732738" y="1479407"/>
                    <a:pt x="4584162" y="1467238"/>
                  </a:cubicBezTo>
                  <a:cubicBezTo>
                    <a:pt x="3388115" y="1501366"/>
                    <a:pt x="1094548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4828707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866371" y="-40312"/>
                    <a:pt x="3771967" y="-70188"/>
                    <a:pt x="4584162" y="0"/>
                  </a:cubicBezTo>
                  <a:cubicBezTo>
                    <a:pt x="4702561" y="-1567"/>
                    <a:pt x="4830029" y="106920"/>
                    <a:pt x="4828707" y="244545"/>
                  </a:cubicBezTo>
                  <a:cubicBezTo>
                    <a:pt x="4744020" y="594981"/>
                    <a:pt x="4772720" y="1061469"/>
                    <a:pt x="4828707" y="1222693"/>
                  </a:cubicBezTo>
                  <a:cubicBezTo>
                    <a:pt x="4828179" y="1364054"/>
                    <a:pt x="4701486" y="1467499"/>
                    <a:pt x="4584162" y="1467238"/>
                  </a:cubicBezTo>
                  <a:cubicBezTo>
                    <a:pt x="3906075" y="1484589"/>
                    <a:pt x="1692616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1963" algn="just"/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nội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dung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289867" y="5014644"/>
            <a:ext cx="5625751" cy="1516227"/>
          </a:xfrm>
          <a:custGeom>
            <a:avLst/>
            <a:gdLst>
              <a:gd name="connsiteX0" fmla="*/ 0 w 5625751"/>
              <a:gd name="connsiteY0" fmla="*/ 252710 h 1516227"/>
              <a:gd name="connsiteX1" fmla="*/ 252710 w 5625751"/>
              <a:gd name="connsiteY1" fmla="*/ 0 h 1516227"/>
              <a:gd name="connsiteX2" fmla="*/ 5373041 w 5625751"/>
              <a:gd name="connsiteY2" fmla="*/ 0 h 1516227"/>
              <a:gd name="connsiteX3" fmla="*/ 5625751 w 5625751"/>
              <a:gd name="connsiteY3" fmla="*/ 252710 h 1516227"/>
              <a:gd name="connsiteX4" fmla="*/ 5625751 w 5625751"/>
              <a:gd name="connsiteY4" fmla="*/ 1263517 h 1516227"/>
              <a:gd name="connsiteX5" fmla="*/ 5373041 w 5625751"/>
              <a:gd name="connsiteY5" fmla="*/ 1516227 h 1516227"/>
              <a:gd name="connsiteX6" fmla="*/ 252710 w 5625751"/>
              <a:gd name="connsiteY6" fmla="*/ 1516227 h 1516227"/>
              <a:gd name="connsiteX7" fmla="*/ 0 w 5625751"/>
              <a:gd name="connsiteY7" fmla="*/ 1263517 h 1516227"/>
              <a:gd name="connsiteX8" fmla="*/ 0 w 5625751"/>
              <a:gd name="connsiteY8" fmla="*/ 252710 h 151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516227" fill="none" extrusionOk="0">
                <a:moveTo>
                  <a:pt x="0" y="252710"/>
                </a:moveTo>
                <a:cubicBezTo>
                  <a:pt x="-2550" y="113013"/>
                  <a:pt x="117999" y="1029"/>
                  <a:pt x="252710" y="0"/>
                </a:cubicBezTo>
                <a:cubicBezTo>
                  <a:pt x="2245653" y="-20428"/>
                  <a:pt x="2916058" y="-58449"/>
                  <a:pt x="5373041" y="0"/>
                </a:cubicBezTo>
                <a:cubicBezTo>
                  <a:pt x="5522751" y="8593"/>
                  <a:pt x="5620932" y="114506"/>
                  <a:pt x="5625751" y="252710"/>
                </a:cubicBezTo>
                <a:cubicBezTo>
                  <a:pt x="5549845" y="749285"/>
                  <a:pt x="5572301" y="1140082"/>
                  <a:pt x="5625751" y="1263517"/>
                </a:cubicBezTo>
                <a:cubicBezTo>
                  <a:pt x="5623309" y="1416665"/>
                  <a:pt x="5511415" y="1530271"/>
                  <a:pt x="5373041" y="1516227"/>
                </a:cubicBezTo>
                <a:cubicBezTo>
                  <a:pt x="3241816" y="1498651"/>
                  <a:pt x="2529504" y="1647332"/>
                  <a:pt x="252710" y="1516227"/>
                </a:cubicBezTo>
                <a:cubicBezTo>
                  <a:pt x="97961" y="1503363"/>
                  <a:pt x="-2597" y="1428863"/>
                  <a:pt x="0" y="1263517"/>
                </a:cubicBezTo>
                <a:cubicBezTo>
                  <a:pt x="32924" y="1128637"/>
                  <a:pt x="-44070" y="704116"/>
                  <a:pt x="0" y="252710"/>
                </a:cubicBezTo>
                <a:close/>
              </a:path>
              <a:path w="5625751" h="1516227" stroke="0" extrusionOk="0">
                <a:moveTo>
                  <a:pt x="0" y="252710"/>
                </a:moveTo>
                <a:cubicBezTo>
                  <a:pt x="5851" y="97562"/>
                  <a:pt x="132859" y="859"/>
                  <a:pt x="252710" y="0"/>
                </a:cubicBezTo>
                <a:cubicBezTo>
                  <a:pt x="2663980" y="-61894"/>
                  <a:pt x="3918396" y="-120946"/>
                  <a:pt x="5373041" y="0"/>
                </a:cubicBezTo>
                <a:cubicBezTo>
                  <a:pt x="5503401" y="-7314"/>
                  <a:pt x="5633883" y="123705"/>
                  <a:pt x="5625751" y="252710"/>
                </a:cubicBezTo>
                <a:cubicBezTo>
                  <a:pt x="5651024" y="574545"/>
                  <a:pt x="5698887" y="979951"/>
                  <a:pt x="5625751" y="1263517"/>
                </a:cubicBezTo>
                <a:cubicBezTo>
                  <a:pt x="5639123" y="1385297"/>
                  <a:pt x="5507637" y="1489504"/>
                  <a:pt x="5373041" y="1516227"/>
                </a:cubicBezTo>
                <a:cubicBezTo>
                  <a:pt x="2877093" y="1498536"/>
                  <a:pt x="1075226" y="1672632"/>
                  <a:pt x="252710" y="1516227"/>
                </a:cubicBezTo>
                <a:cubicBezTo>
                  <a:pt x="122260" y="1516687"/>
                  <a:pt x="-72" y="1400885"/>
                  <a:pt x="0" y="1263517"/>
                </a:cubicBezTo>
                <a:cubicBezTo>
                  <a:pt x="-17067" y="1049022"/>
                  <a:pt x="63338" y="527508"/>
                  <a:pt x="0" y="252710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người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dự</a:t>
            </a:r>
            <a:r>
              <a:rPr lang="en-US" sz="3600" dirty="0">
                <a:solidFill>
                  <a:schemeClr val="tx1"/>
                </a:solidFill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579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1490158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07569" y="1989642"/>
            <a:ext cx="3677007" cy="1040297"/>
            <a:chOff x="1877476" y="4139700"/>
            <a:chExt cx="3677007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1644209" y="3215688"/>
            <a:ext cx="3664226" cy="1040297"/>
            <a:chOff x="1877476" y="4139700"/>
            <a:chExt cx="366422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3250095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284922" y="4441734"/>
            <a:ext cx="4457061" cy="1040297"/>
            <a:chOff x="1877476" y="4139700"/>
            <a:chExt cx="4457061" cy="10402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1509866" y="5667779"/>
            <a:ext cx="3798569" cy="1040297"/>
            <a:chOff x="1877476" y="4139700"/>
            <a:chExt cx="3798569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384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20736-8232-2408-F104-85E0AB822152}"/>
              </a:ext>
            </a:extLst>
          </p:cNvPr>
          <p:cNvGrpSpPr/>
          <p:nvPr/>
        </p:nvGrpSpPr>
        <p:grpSpPr>
          <a:xfrm>
            <a:off x="6387548" y="1953688"/>
            <a:ext cx="4428929" cy="4656601"/>
            <a:chOff x="8001897" y="2517912"/>
            <a:chExt cx="3807499" cy="40032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48544E2-70E2-17FC-9E48-82F2D1702BA1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3359986"/>
                <a:gd name="connsiteY0" fmla="*/ 321358 h 1928109"/>
                <a:gd name="connsiteX1" fmla="*/ 321358 w 3359986"/>
                <a:gd name="connsiteY1" fmla="*/ 0 h 1928109"/>
                <a:gd name="connsiteX2" fmla="*/ 3038628 w 3359986"/>
                <a:gd name="connsiteY2" fmla="*/ 0 h 1928109"/>
                <a:gd name="connsiteX3" fmla="*/ 3359986 w 3359986"/>
                <a:gd name="connsiteY3" fmla="*/ 321358 h 1928109"/>
                <a:gd name="connsiteX4" fmla="*/ 3359986 w 3359986"/>
                <a:gd name="connsiteY4" fmla="*/ 1606751 h 1928109"/>
                <a:gd name="connsiteX5" fmla="*/ 3038628 w 3359986"/>
                <a:gd name="connsiteY5" fmla="*/ 1928109 h 1928109"/>
                <a:gd name="connsiteX6" fmla="*/ 321358 w 3359986"/>
                <a:gd name="connsiteY6" fmla="*/ 1928109 h 1928109"/>
                <a:gd name="connsiteX7" fmla="*/ 0 w 3359986"/>
                <a:gd name="connsiteY7" fmla="*/ 1606751 h 1928109"/>
                <a:gd name="connsiteX8" fmla="*/ 0 w 3359986"/>
                <a:gd name="connsiteY8" fmla="*/ 321358 h 19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9986" h="1928109" fill="none" extrusionOk="0">
                  <a:moveTo>
                    <a:pt x="0" y="321358"/>
                  </a:moveTo>
                  <a:cubicBezTo>
                    <a:pt x="549" y="158749"/>
                    <a:pt x="150871" y="11738"/>
                    <a:pt x="321358" y="0"/>
                  </a:cubicBezTo>
                  <a:cubicBezTo>
                    <a:pt x="758030" y="72427"/>
                    <a:pt x="2574832" y="61419"/>
                    <a:pt x="3038628" y="0"/>
                  </a:cubicBezTo>
                  <a:cubicBezTo>
                    <a:pt x="3212371" y="-25729"/>
                    <a:pt x="3329217" y="134570"/>
                    <a:pt x="3359986" y="321358"/>
                  </a:cubicBezTo>
                  <a:cubicBezTo>
                    <a:pt x="3398009" y="547863"/>
                    <a:pt x="3327718" y="1325456"/>
                    <a:pt x="3359986" y="1606751"/>
                  </a:cubicBezTo>
                  <a:cubicBezTo>
                    <a:pt x="3363471" y="1766543"/>
                    <a:pt x="3203090" y="1913514"/>
                    <a:pt x="3038628" y="1928109"/>
                  </a:cubicBezTo>
                  <a:cubicBezTo>
                    <a:pt x="2761241" y="1957936"/>
                    <a:pt x="1255639" y="1848803"/>
                    <a:pt x="321358" y="1928109"/>
                  </a:cubicBezTo>
                  <a:cubicBezTo>
                    <a:pt x="153073" y="1927069"/>
                    <a:pt x="-6865" y="1785589"/>
                    <a:pt x="0" y="1606751"/>
                  </a:cubicBezTo>
                  <a:cubicBezTo>
                    <a:pt x="-81807" y="1014934"/>
                    <a:pt x="-75235" y="903667"/>
                    <a:pt x="0" y="321358"/>
                  </a:cubicBezTo>
                  <a:close/>
                </a:path>
                <a:path w="3359986" h="1928109" stroke="0" extrusionOk="0">
                  <a:moveTo>
                    <a:pt x="0" y="321358"/>
                  </a:moveTo>
                  <a:cubicBezTo>
                    <a:pt x="26689" y="151152"/>
                    <a:pt x="148007" y="8605"/>
                    <a:pt x="321358" y="0"/>
                  </a:cubicBezTo>
                  <a:cubicBezTo>
                    <a:pt x="1543712" y="123000"/>
                    <a:pt x="2171860" y="-96860"/>
                    <a:pt x="3038628" y="0"/>
                  </a:cubicBezTo>
                  <a:cubicBezTo>
                    <a:pt x="3210664" y="-4150"/>
                    <a:pt x="3371618" y="120426"/>
                    <a:pt x="3359986" y="321358"/>
                  </a:cubicBezTo>
                  <a:cubicBezTo>
                    <a:pt x="3290547" y="845634"/>
                    <a:pt x="3305681" y="993790"/>
                    <a:pt x="3359986" y="1606751"/>
                  </a:cubicBezTo>
                  <a:cubicBezTo>
                    <a:pt x="3336306" y="1792811"/>
                    <a:pt x="3213100" y="1927617"/>
                    <a:pt x="3038628" y="1928109"/>
                  </a:cubicBezTo>
                  <a:cubicBezTo>
                    <a:pt x="2089510" y="1767402"/>
                    <a:pt x="838741" y="1967776"/>
                    <a:pt x="321358" y="1928109"/>
                  </a:cubicBezTo>
                  <a:cubicBezTo>
                    <a:pt x="123615" y="1924017"/>
                    <a:pt x="-22069" y="1774234"/>
                    <a:pt x="0" y="1606751"/>
                  </a:cubicBezTo>
                  <a:cubicBezTo>
                    <a:pt x="-84726" y="1355504"/>
                    <a:pt x="19012" y="782506"/>
                    <a:pt x="0" y="32135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98F554-CF3F-A5D4-1D3B-A80EAA2A8644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FD21F9D-DE68-0568-75FC-7943F0FD7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006DB59-65B2-EC0A-C6CE-6C246B59D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68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537C8F-0210-81BA-594A-C908EC8DCB4C}"/>
              </a:ext>
            </a:extLst>
          </p:cNvPr>
          <p:cNvSpPr/>
          <p:nvPr/>
        </p:nvSpPr>
        <p:spPr>
          <a:xfrm>
            <a:off x="284923" y="1256867"/>
            <a:ext cx="11622154" cy="5435481"/>
          </a:xfrm>
          <a:prstGeom prst="roundRect">
            <a:avLst>
              <a:gd name="adj" fmla="val 13023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 BÁO</a:t>
            </a:r>
          </a:p>
          <a:p>
            <a:pPr algn="ctr">
              <a:lnSpc>
                <a:spcPct val="120000"/>
              </a:lnSpc>
            </a:pP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endParaRPr lang="vi-VN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Xuân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vi-VN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gian: 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năm 2022</a:t>
            </a:r>
          </a:p>
          <a:p>
            <a:pPr algn="ctr">
              <a:lnSpc>
                <a:spcPct val="120000"/>
              </a:lnSpc>
            </a:pPr>
            <a:r>
              <a:rPr lang="vi-VN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Sân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Xuân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mong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tham gia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</a:t>
            </a:r>
            <a:r>
              <a:rPr lang="vi-V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 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Ngọc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853471-67EE-D6E8-6B13-2BFC2EAC7FC9}"/>
              </a:ext>
            </a:extLst>
          </p:cNvPr>
          <p:cNvSpPr/>
          <p:nvPr/>
        </p:nvSpPr>
        <p:spPr>
          <a:xfrm>
            <a:off x="4655359" y="183442"/>
            <a:ext cx="3146323" cy="88998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34970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62695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1547462"/>
            <a:ext cx="7837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TRAO ĐỔI VỚI BẠN CÁCH GỬI THÔNG BÁO</a:t>
            </a:r>
          </a:p>
        </p:txBody>
      </p:sp>
    </p:spTree>
    <p:extLst>
      <p:ext uri="{BB962C8B-B14F-4D97-AF65-F5344CB8AC3E}">
        <p14:creationId xmlns:p14="http://schemas.microsoft.com/office/powerpoint/2010/main" val="2384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928108"/>
          </a:xfrm>
          <a:custGeom>
            <a:avLst/>
            <a:gdLst>
              <a:gd name="connsiteX0" fmla="*/ 0 w 11622155"/>
              <a:gd name="connsiteY0" fmla="*/ 388933 h 928108"/>
              <a:gd name="connsiteX1" fmla="*/ 388933 w 11622155"/>
              <a:gd name="connsiteY1" fmla="*/ 0 h 928108"/>
              <a:gd name="connsiteX2" fmla="*/ 849815 w 11622155"/>
              <a:gd name="connsiteY2" fmla="*/ 0 h 928108"/>
              <a:gd name="connsiteX3" fmla="*/ 1744469 w 11622155"/>
              <a:gd name="connsiteY3" fmla="*/ 0 h 928108"/>
              <a:gd name="connsiteX4" fmla="*/ 2530680 w 11622155"/>
              <a:gd name="connsiteY4" fmla="*/ 0 h 928108"/>
              <a:gd name="connsiteX5" fmla="*/ 3208448 w 11622155"/>
              <a:gd name="connsiteY5" fmla="*/ 0 h 928108"/>
              <a:gd name="connsiteX6" fmla="*/ 3560888 w 11622155"/>
              <a:gd name="connsiteY6" fmla="*/ 0 h 928108"/>
              <a:gd name="connsiteX7" fmla="*/ 4238656 w 11622155"/>
              <a:gd name="connsiteY7" fmla="*/ 0 h 928108"/>
              <a:gd name="connsiteX8" fmla="*/ 4916424 w 11622155"/>
              <a:gd name="connsiteY8" fmla="*/ 0 h 928108"/>
              <a:gd name="connsiteX9" fmla="*/ 5594192 w 11622155"/>
              <a:gd name="connsiteY9" fmla="*/ 0 h 928108"/>
              <a:gd name="connsiteX10" fmla="*/ 6271960 w 11622155"/>
              <a:gd name="connsiteY10" fmla="*/ 0 h 928108"/>
              <a:gd name="connsiteX11" fmla="*/ 7058171 w 11622155"/>
              <a:gd name="connsiteY11" fmla="*/ 0 h 928108"/>
              <a:gd name="connsiteX12" fmla="*/ 7627496 w 11622155"/>
              <a:gd name="connsiteY12" fmla="*/ 0 h 928108"/>
              <a:gd name="connsiteX13" fmla="*/ 8305264 w 11622155"/>
              <a:gd name="connsiteY13" fmla="*/ 0 h 928108"/>
              <a:gd name="connsiteX14" fmla="*/ 8766146 w 11622155"/>
              <a:gd name="connsiteY14" fmla="*/ 0 h 928108"/>
              <a:gd name="connsiteX15" fmla="*/ 9335471 w 11622155"/>
              <a:gd name="connsiteY15" fmla="*/ 0 h 928108"/>
              <a:gd name="connsiteX16" fmla="*/ 9796354 w 11622155"/>
              <a:gd name="connsiteY16" fmla="*/ 0 h 928108"/>
              <a:gd name="connsiteX17" fmla="*/ 10257236 w 11622155"/>
              <a:gd name="connsiteY17" fmla="*/ 0 h 928108"/>
              <a:gd name="connsiteX18" fmla="*/ 11233222 w 11622155"/>
              <a:gd name="connsiteY18" fmla="*/ 0 h 928108"/>
              <a:gd name="connsiteX19" fmla="*/ 11622155 w 11622155"/>
              <a:gd name="connsiteY19" fmla="*/ 388933 h 928108"/>
              <a:gd name="connsiteX20" fmla="*/ 11622155 w 11622155"/>
              <a:gd name="connsiteY20" fmla="*/ 539175 h 928108"/>
              <a:gd name="connsiteX21" fmla="*/ 11233222 w 11622155"/>
              <a:gd name="connsiteY21" fmla="*/ 928108 h 928108"/>
              <a:gd name="connsiteX22" fmla="*/ 10663897 w 11622155"/>
              <a:gd name="connsiteY22" fmla="*/ 928108 h 928108"/>
              <a:gd name="connsiteX23" fmla="*/ 9769243 w 11622155"/>
              <a:gd name="connsiteY23" fmla="*/ 928108 h 928108"/>
              <a:gd name="connsiteX24" fmla="*/ 8874589 w 11622155"/>
              <a:gd name="connsiteY24" fmla="*/ 928108 h 928108"/>
              <a:gd name="connsiteX25" fmla="*/ 8196821 w 11622155"/>
              <a:gd name="connsiteY25" fmla="*/ 928108 h 928108"/>
              <a:gd name="connsiteX26" fmla="*/ 7519053 w 11622155"/>
              <a:gd name="connsiteY26" fmla="*/ 928108 h 928108"/>
              <a:gd name="connsiteX27" fmla="*/ 6624399 w 11622155"/>
              <a:gd name="connsiteY27" fmla="*/ 928108 h 928108"/>
              <a:gd name="connsiteX28" fmla="*/ 5946631 w 11622155"/>
              <a:gd name="connsiteY28" fmla="*/ 928108 h 928108"/>
              <a:gd name="connsiteX29" fmla="*/ 5268863 w 11622155"/>
              <a:gd name="connsiteY29" fmla="*/ 928108 h 928108"/>
              <a:gd name="connsiteX30" fmla="*/ 4699538 w 11622155"/>
              <a:gd name="connsiteY30" fmla="*/ 928108 h 928108"/>
              <a:gd name="connsiteX31" fmla="*/ 3913327 w 11622155"/>
              <a:gd name="connsiteY31" fmla="*/ 928108 h 928108"/>
              <a:gd name="connsiteX32" fmla="*/ 3127116 w 11622155"/>
              <a:gd name="connsiteY32" fmla="*/ 928108 h 928108"/>
              <a:gd name="connsiteX33" fmla="*/ 2340905 w 11622155"/>
              <a:gd name="connsiteY33" fmla="*/ 928108 h 928108"/>
              <a:gd name="connsiteX34" fmla="*/ 1988466 w 11622155"/>
              <a:gd name="connsiteY34" fmla="*/ 928108 h 928108"/>
              <a:gd name="connsiteX35" fmla="*/ 1636026 w 11622155"/>
              <a:gd name="connsiteY35" fmla="*/ 928108 h 928108"/>
              <a:gd name="connsiteX36" fmla="*/ 1175144 w 11622155"/>
              <a:gd name="connsiteY36" fmla="*/ 928108 h 928108"/>
              <a:gd name="connsiteX37" fmla="*/ 388933 w 11622155"/>
              <a:gd name="connsiteY37" fmla="*/ 928108 h 928108"/>
              <a:gd name="connsiteX38" fmla="*/ 0 w 11622155"/>
              <a:gd name="connsiteY38" fmla="*/ 539175 h 928108"/>
              <a:gd name="connsiteX39" fmla="*/ 0 w 11622155"/>
              <a:gd name="connsiteY39" fmla="*/ 388933 h 9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22155" h="928108" fill="none" extrusionOk="0">
                <a:moveTo>
                  <a:pt x="0" y="388933"/>
                </a:moveTo>
                <a:cubicBezTo>
                  <a:pt x="6789" y="194652"/>
                  <a:pt x="181328" y="-6012"/>
                  <a:pt x="388933" y="0"/>
                </a:cubicBezTo>
                <a:cubicBezTo>
                  <a:pt x="522843" y="-4810"/>
                  <a:pt x="631651" y="2557"/>
                  <a:pt x="849815" y="0"/>
                </a:cubicBezTo>
                <a:cubicBezTo>
                  <a:pt x="1067979" y="-2557"/>
                  <a:pt x="1366237" y="16818"/>
                  <a:pt x="1744469" y="0"/>
                </a:cubicBezTo>
                <a:cubicBezTo>
                  <a:pt x="2122701" y="-16818"/>
                  <a:pt x="2279824" y="-12721"/>
                  <a:pt x="2530680" y="0"/>
                </a:cubicBezTo>
                <a:cubicBezTo>
                  <a:pt x="2781536" y="12721"/>
                  <a:pt x="2944279" y="-30553"/>
                  <a:pt x="3208448" y="0"/>
                </a:cubicBezTo>
                <a:cubicBezTo>
                  <a:pt x="3472617" y="30553"/>
                  <a:pt x="3439880" y="-2517"/>
                  <a:pt x="3560888" y="0"/>
                </a:cubicBezTo>
                <a:cubicBezTo>
                  <a:pt x="3681896" y="2517"/>
                  <a:pt x="4053045" y="-20510"/>
                  <a:pt x="4238656" y="0"/>
                </a:cubicBezTo>
                <a:cubicBezTo>
                  <a:pt x="4424267" y="20510"/>
                  <a:pt x="4682085" y="-24112"/>
                  <a:pt x="4916424" y="0"/>
                </a:cubicBezTo>
                <a:cubicBezTo>
                  <a:pt x="5150763" y="24112"/>
                  <a:pt x="5443720" y="31220"/>
                  <a:pt x="5594192" y="0"/>
                </a:cubicBezTo>
                <a:cubicBezTo>
                  <a:pt x="5744664" y="-31220"/>
                  <a:pt x="6075873" y="9081"/>
                  <a:pt x="6271960" y="0"/>
                </a:cubicBezTo>
                <a:cubicBezTo>
                  <a:pt x="6468047" y="-9081"/>
                  <a:pt x="6878056" y="28035"/>
                  <a:pt x="7058171" y="0"/>
                </a:cubicBezTo>
                <a:cubicBezTo>
                  <a:pt x="7238286" y="-28035"/>
                  <a:pt x="7383644" y="-28128"/>
                  <a:pt x="7627496" y="0"/>
                </a:cubicBezTo>
                <a:cubicBezTo>
                  <a:pt x="7871349" y="28128"/>
                  <a:pt x="7992430" y="28960"/>
                  <a:pt x="8305264" y="0"/>
                </a:cubicBezTo>
                <a:cubicBezTo>
                  <a:pt x="8618098" y="-28960"/>
                  <a:pt x="8605940" y="-22304"/>
                  <a:pt x="8766146" y="0"/>
                </a:cubicBezTo>
                <a:cubicBezTo>
                  <a:pt x="8926352" y="22304"/>
                  <a:pt x="9129603" y="-23745"/>
                  <a:pt x="9335471" y="0"/>
                </a:cubicBezTo>
                <a:cubicBezTo>
                  <a:pt x="9541340" y="23745"/>
                  <a:pt x="9603699" y="-5046"/>
                  <a:pt x="9796354" y="0"/>
                </a:cubicBezTo>
                <a:cubicBezTo>
                  <a:pt x="9989009" y="5046"/>
                  <a:pt x="10119657" y="-14769"/>
                  <a:pt x="10257236" y="0"/>
                </a:cubicBezTo>
                <a:cubicBezTo>
                  <a:pt x="10394815" y="14769"/>
                  <a:pt x="10764848" y="-16821"/>
                  <a:pt x="11233222" y="0"/>
                </a:cubicBezTo>
                <a:cubicBezTo>
                  <a:pt x="11421587" y="12961"/>
                  <a:pt x="11657717" y="150020"/>
                  <a:pt x="11622155" y="388933"/>
                </a:cubicBezTo>
                <a:cubicBezTo>
                  <a:pt x="11619984" y="437727"/>
                  <a:pt x="11616135" y="481810"/>
                  <a:pt x="11622155" y="539175"/>
                </a:cubicBezTo>
                <a:cubicBezTo>
                  <a:pt x="11632057" y="722799"/>
                  <a:pt x="11484896" y="952884"/>
                  <a:pt x="11233222" y="928108"/>
                </a:cubicBezTo>
                <a:cubicBezTo>
                  <a:pt x="11061983" y="953767"/>
                  <a:pt x="10875643" y="944538"/>
                  <a:pt x="10663897" y="928108"/>
                </a:cubicBezTo>
                <a:cubicBezTo>
                  <a:pt x="10452151" y="911678"/>
                  <a:pt x="10004454" y="969021"/>
                  <a:pt x="9769243" y="928108"/>
                </a:cubicBezTo>
                <a:cubicBezTo>
                  <a:pt x="9534032" y="887195"/>
                  <a:pt x="9156472" y="883462"/>
                  <a:pt x="8874589" y="928108"/>
                </a:cubicBezTo>
                <a:cubicBezTo>
                  <a:pt x="8592706" y="972754"/>
                  <a:pt x="8438990" y="912771"/>
                  <a:pt x="8196821" y="928108"/>
                </a:cubicBezTo>
                <a:cubicBezTo>
                  <a:pt x="7954652" y="943445"/>
                  <a:pt x="7724047" y="930930"/>
                  <a:pt x="7519053" y="928108"/>
                </a:cubicBezTo>
                <a:cubicBezTo>
                  <a:pt x="7314059" y="925286"/>
                  <a:pt x="6812956" y="944598"/>
                  <a:pt x="6624399" y="928108"/>
                </a:cubicBezTo>
                <a:cubicBezTo>
                  <a:pt x="6435842" y="911618"/>
                  <a:pt x="6144774" y="912877"/>
                  <a:pt x="5946631" y="928108"/>
                </a:cubicBezTo>
                <a:cubicBezTo>
                  <a:pt x="5748488" y="943339"/>
                  <a:pt x="5604244" y="926867"/>
                  <a:pt x="5268863" y="928108"/>
                </a:cubicBezTo>
                <a:cubicBezTo>
                  <a:pt x="4933482" y="929349"/>
                  <a:pt x="4841296" y="900704"/>
                  <a:pt x="4699538" y="928108"/>
                </a:cubicBezTo>
                <a:cubicBezTo>
                  <a:pt x="4557780" y="955512"/>
                  <a:pt x="4303249" y="947028"/>
                  <a:pt x="3913327" y="928108"/>
                </a:cubicBezTo>
                <a:cubicBezTo>
                  <a:pt x="3523405" y="909188"/>
                  <a:pt x="3324649" y="965358"/>
                  <a:pt x="3127116" y="928108"/>
                </a:cubicBezTo>
                <a:cubicBezTo>
                  <a:pt x="2929583" y="890858"/>
                  <a:pt x="2535966" y="908308"/>
                  <a:pt x="2340905" y="928108"/>
                </a:cubicBezTo>
                <a:cubicBezTo>
                  <a:pt x="2145844" y="947908"/>
                  <a:pt x="2126721" y="936155"/>
                  <a:pt x="1988466" y="928108"/>
                </a:cubicBezTo>
                <a:cubicBezTo>
                  <a:pt x="1850211" y="920061"/>
                  <a:pt x="1729772" y="942243"/>
                  <a:pt x="1636026" y="928108"/>
                </a:cubicBezTo>
                <a:cubicBezTo>
                  <a:pt x="1542280" y="913973"/>
                  <a:pt x="1363477" y="940618"/>
                  <a:pt x="1175144" y="928108"/>
                </a:cubicBezTo>
                <a:cubicBezTo>
                  <a:pt x="986811" y="915598"/>
                  <a:pt x="684571" y="951872"/>
                  <a:pt x="388933" y="928108"/>
                </a:cubicBezTo>
                <a:cubicBezTo>
                  <a:pt x="162331" y="932351"/>
                  <a:pt x="-49498" y="739423"/>
                  <a:pt x="0" y="539175"/>
                </a:cubicBezTo>
                <a:cubicBezTo>
                  <a:pt x="-3023" y="471102"/>
                  <a:pt x="2965" y="456871"/>
                  <a:pt x="0" y="388933"/>
                </a:cubicBezTo>
                <a:close/>
              </a:path>
              <a:path w="11622155" h="928108" stroke="0" extrusionOk="0">
                <a:moveTo>
                  <a:pt x="0" y="388933"/>
                </a:moveTo>
                <a:cubicBezTo>
                  <a:pt x="-4317" y="178662"/>
                  <a:pt x="182793" y="36642"/>
                  <a:pt x="388933" y="0"/>
                </a:cubicBezTo>
                <a:cubicBezTo>
                  <a:pt x="497937" y="13493"/>
                  <a:pt x="708916" y="-3616"/>
                  <a:pt x="849815" y="0"/>
                </a:cubicBezTo>
                <a:cubicBezTo>
                  <a:pt x="990714" y="3616"/>
                  <a:pt x="1203537" y="6089"/>
                  <a:pt x="1419140" y="0"/>
                </a:cubicBezTo>
                <a:cubicBezTo>
                  <a:pt x="1634743" y="-6089"/>
                  <a:pt x="1681548" y="15095"/>
                  <a:pt x="1771580" y="0"/>
                </a:cubicBezTo>
                <a:cubicBezTo>
                  <a:pt x="1861612" y="-15095"/>
                  <a:pt x="2336407" y="-31536"/>
                  <a:pt x="2557791" y="0"/>
                </a:cubicBezTo>
                <a:cubicBezTo>
                  <a:pt x="2779175" y="31536"/>
                  <a:pt x="2754858" y="-11795"/>
                  <a:pt x="2910230" y="0"/>
                </a:cubicBezTo>
                <a:cubicBezTo>
                  <a:pt x="3065602" y="11795"/>
                  <a:pt x="3354254" y="25405"/>
                  <a:pt x="3587998" y="0"/>
                </a:cubicBezTo>
                <a:cubicBezTo>
                  <a:pt x="3821742" y="-25405"/>
                  <a:pt x="3853536" y="21832"/>
                  <a:pt x="4048881" y="0"/>
                </a:cubicBezTo>
                <a:cubicBezTo>
                  <a:pt x="4244226" y="-21832"/>
                  <a:pt x="4359920" y="14755"/>
                  <a:pt x="4509763" y="0"/>
                </a:cubicBezTo>
                <a:cubicBezTo>
                  <a:pt x="4659606" y="-14755"/>
                  <a:pt x="4727982" y="-17371"/>
                  <a:pt x="4862202" y="0"/>
                </a:cubicBezTo>
                <a:cubicBezTo>
                  <a:pt x="4996422" y="17371"/>
                  <a:pt x="5131098" y="6674"/>
                  <a:pt x="5214642" y="0"/>
                </a:cubicBezTo>
                <a:cubicBezTo>
                  <a:pt x="5298186" y="-6674"/>
                  <a:pt x="5533632" y="-3163"/>
                  <a:pt x="5675524" y="0"/>
                </a:cubicBezTo>
                <a:cubicBezTo>
                  <a:pt x="5817416" y="3163"/>
                  <a:pt x="6079980" y="-8520"/>
                  <a:pt x="6244849" y="0"/>
                </a:cubicBezTo>
                <a:cubicBezTo>
                  <a:pt x="6409718" y="8520"/>
                  <a:pt x="6870897" y="12535"/>
                  <a:pt x="7031060" y="0"/>
                </a:cubicBezTo>
                <a:cubicBezTo>
                  <a:pt x="7191223" y="-12535"/>
                  <a:pt x="7508546" y="-30025"/>
                  <a:pt x="7708828" y="0"/>
                </a:cubicBezTo>
                <a:cubicBezTo>
                  <a:pt x="7909110" y="30025"/>
                  <a:pt x="8104896" y="-12751"/>
                  <a:pt x="8278153" y="0"/>
                </a:cubicBezTo>
                <a:cubicBezTo>
                  <a:pt x="8451410" y="12751"/>
                  <a:pt x="8620258" y="-3964"/>
                  <a:pt x="8847478" y="0"/>
                </a:cubicBezTo>
                <a:cubicBezTo>
                  <a:pt x="9074698" y="3964"/>
                  <a:pt x="9188470" y="-12510"/>
                  <a:pt x="9308361" y="0"/>
                </a:cubicBezTo>
                <a:cubicBezTo>
                  <a:pt x="9428252" y="12510"/>
                  <a:pt x="9741494" y="11811"/>
                  <a:pt x="9877686" y="0"/>
                </a:cubicBezTo>
                <a:cubicBezTo>
                  <a:pt x="10013878" y="-11811"/>
                  <a:pt x="10820932" y="3790"/>
                  <a:pt x="11233222" y="0"/>
                </a:cubicBezTo>
                <a:cubicBezTo>
                  <a:pt x="11462122" y="5492"/>
                  <a:pt x="11618687" y="189831"/>
                  <a:pt x="11622155" y="388933"/>
                </a:cubicBezTo>
                <a:cubicBezTo>
                  <a:pt x="11628194" y="452107"/>
                  <a:pt x="11627830" y="505766"/>
                  <a:pt x="11622155" y="539175"/>
                </a:cubicBezTo>
                <a:cubicBezTo>
                  <a:pt x="11583827" y="735930"/>
                  <a:pt x="11459715" y="930692"/>
                  <a:pt x="11233222" y="928108"/>
                </a:cubicBezTo>
                <a:cubicBezTo>
                  <a:pt x="11015004" y="914221"/>
                  <a:pt x="10657215" y="896669"/>
                  <a:pt x="10338568" y="928108"/>
                </a:cubicBezTo>
                <a:cubicBezTo>
                  <a:pt x="10019921" y="959547"/>
                  <a:pt x="9938274" y="951311"/>
                  <a:pt x="9769243" y="928108"/>
                </a:cubicBezTo>
                <a:cubicBezTo>
                  <a:pt x="9600213" y="904905"/>
                  <a:pt x="9315959" y="922689"/>
                  <a:pt x="9199918" y="928108"/>
                </a:cubicBezTo>
                <a:cubicBezTo>
                  <a:pt x="9083878" y="933527"/>
                  <a:pt x="8837051" y="928765"/>
                  <a:pt x="8739036" y="928108"/>
                </a:cubicBezTo>
                <a:cubicBezTo>
                  <a:pt x="8641021" y="927451"/>
                  <a:pt x="8553377" y="930371"/>
                  <a:pt x="8386596" y="928108"/>
                </a:cubicBezTo>
                <a:cubicBezTo>
                  <a:pt x="8219815" y="925845"/>
                  <a:pt x="8043323" y="910244"/>
                  <a:pt x="7925714" y="928108"/>
                </a:cubicBezTo>
                <a:cubicBezTo>
                  <a:pt x="7808105" y="945972"/>
                  <a:pt x="7585037" y="910243"/>
                  <a:pt x="7247946" y="928108"/>
                </a:cubicBezTo>
                <a:cubicBezTo>
                  <a:pt x="6910855" y="945973"/>
                  <a:pt x="7041351" y="930965"/>
                  <a:pt x="6895506" y="928108"/>
                </a:cubicBezTo>
                <a:cubicBezTo>
                  <a:pt x="6749661" y="925251"/>
                  <a:pt x="6654745" y="910632"/>
                  <a:pt x="6543067" y="928108"/>
                </a:cubicBezTo>
                <a:cubicBezTo>
                  <a:pt x="6431389" y="945584"/>
                  <a:pt x="6255236" y="915324"/>
                  <a:pt x="6082185" y="928108"/>
                </a:cubicBezTo>
                <a:cubicBezTo>
                  <a:pt x="5909134" y="940892"/>
                  <a:pt x="5634275" y="924385"/>
                  <a:pt x="5404417" y="928108"/>
                </a:cubicBezTo>
                <a:cubicBezTo>
                  <a:pt x="5174559" y="931831"/>
                  <a:pt x="5051429" y="918026"/>
                  <a:pt x="4835091" y="928108"/>
                </a:cubicBezTo>
                <a:cubicBezTo>
                  <a:pt x="4618753" y="938190"/>
                  <a:pt x="4473141" y="927700"/>
                  <a:pt x="4265766" y="928108"/>
                </a:cubicBezTo>
                <a:cubicBezTo>
                  <a:pt x="4058391" y="928516"/>
                  <a:pt x="3950955" y="921560"/>
                  <a:pt x="3696441" y="928108"/>
                </a:cubicBezTo>
                <a:cubicBezTo>
                  <a:pt x="3441928" y="934656"/>
                  <a:pt x="3301761" y="933076"/>
                  <a:pt x="3018673" y="928108"/>
                </a:cubicBezTo>
                <a:cubicBezTo>
                  <a:pt x="2735585" y="923140"/>
                  <a:pt x="2443725" y="911705"/>
                  <a:pt x="2124019" y="928108"/>
                </a:cubicBezTo>
                <a:cubicBezTo>
                  <a:pt x="1804313" y="944511"/>
                  <a:pt x="1790245" y="922981"/>
                  <a:pt x="1663137" y="928108"/>
                </a:cubicBezTo>
                <a:cubicBezTo>
                  <a:pt x="1536029" y="933235"/>
                  <a:pt x="957509" y="885192"/>
                  <a:pt x="388933" y="928108"/>
                </a:cubicBezTo>
                <a:cubicBezTo>
                  <a:pt x="174815" y="933553"/>
                  <a:pt x="-12315" y="748540"/>
                  <a:pt x="0" y="539175"/>
                </a:cubicBezTo>
                <a:cubicBezTo>
                  <a:pt x="7076" y="482065"/>
                  <a:pt x="4560" y="462143"/>
                  <a:pt x="0" y="38893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84922" y="1492889"/>
            <a:ext cx="3677007" cy="1040297"/>
            <a:chOff x="1877476" y="4139700"/>
            <a:chExt cx="3677007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rơi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1386694" y="2829204"/>
            <a:ext cx="4221396" cy="1040297"/>
            <a:chOff x="1877476" y="4139700"/>
            <a:chExt cx="422139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3807265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Dán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284922" y="4165519"/>
            <a:ext cx="4563078" cy="1104420"/>
            <a:chOff x="1771459" y="4209920"/>
            <a:chExt cx="4563078" cy="11044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107685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Đăng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website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771459" y="420992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1459562" y="5565958"/>
            <a:ext cx="3677008" cy="1040297"/>
            <a:chOff x="1877476" y="4139700"/>
            <a:chExt cx="3677008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D38E1-9652-9BC7-E739-832262F760B8}"/>
              </a:ext>
            </a:extLst>
          </p:cNvPr>
          <p:cNvGrpSpPr/>
          <p:nvPr/>
        </p:nvGrpSpPr>
        <p:grpSpPr>
          <a:xfrm>
            <a:off x="6361044" y="1574546"/>
            <a:ext cx="4753466" cy="4997821"/>
            <a:chOff x="8001897" y="2517912"/>
            <a:chExt cx="3807499" cy="40032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25FBAE-D820-D5C4-F4A5-6E7B2C79DFCF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3606194"/>
                <a:gd name="connsiteY0" fmla="*/ 344906 h 2069394"/>
                <a:gd name="connsiteX1" fmla="*/ 344906 w 3606194"/>
                <a:gd name="connsiteY1" fmla="*/ 0 h 2069394"/>
                <a:gd name="connsiteX2" fmla="*/ 3261288 w 3606194"/>
                <a:gd name="connsiteY2" fmla="*/ 0 h 2069394"/>
                <a:gd name="connsiteX3" fmla="*/ 3606194 w 3606194"/>
                <a:gd name="connsiteY3" fmla="*/ 344906 h 2069394"/>
                <a:gd name="connsiteX4" fmla="*/ 3606194 w 3606194"/>
                <a:gd name="connsiteY4" fmla="*/ 1724488 h 2069394"/>
                <a:gd name="connsiteX5" fmla="*/ 3261288 w 3606194"/>
                <a:gd name="connsiteY5" fmla="*/ 2069394 h 2069394"/>
                <a:gd name="connsiteX6" fmla="*/ 344906 w 3606194"/>
                <a:gd name="connsiteY6" fmla="*/ 2069394 h 2069394"/>
                <a:gd name="connsiteX7" fmla="*/ 0 w 3606194"/>
                <a:gd name="connsiteY7" fmla="*/ 1724488 h 2069394"/>
                <a:gd name="connsiteX8" fmla="*/ 0 w 3606194"/>
                <a:gd name="connsiteY8" fmla="*/ 344906 h 20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6194" h="2069394" fill="none" extrusionOk="0">
                  <a:moveTo>
                    <a:pt x="0" y="344906"/>
                  </a:moveTo>
                  <a:cubicBezTo>
                    <a:pt x="714" y="173743"/>
                    <a:pt x="165330" y="18310"/>
                    <a:pt x="344906" y="0"/>
                  </a:cubicBezTo>
                  <a:cubicBezTo>
                    <a:pt x="1316615" y="72427"/>
                    <a:pt x="2622157" y="61419"/>
                    <a:pt x="3261288" y="0"/>
                  </a:cubicBezTo>
                  <a:cubicBezTo>
                    <a:pt x="3447588" y="-28819"/>
                    <a:pt x="3600152" y="152592"/>
                    <a:pt x="3606194" y="344906"/>
                  </a:cubicBezTo>
                  <a:cubicBezTo>
                    <a:pt x="3667121" y="495434"/>
                    <a:pt x="3523119" y="1280499"/>
                    <a:pt x="3606194" y="1724488"/>
                  </a:cubicBezTo>
                  <a:cubicBezTo>
                    <a:pt x="3611071" y="1890223"/>
                    <a:pt x="3443221" y="2059806"/>
                    <a:pt x="3261288" y="2069394"/>
                  </a:cubicBezTo>
                  <a:cubicBezTo>
                    <a:pt x="2628680" y="2099221"/>
                    <a:pt x="1037177" y="1990088"/>
                    <a:pt x="344906" y="2069394"/>
                  </a:cubicBezTo>
                  <a:cubicBezTo>
                    <a:pt x="171154" y="2067502"/>
                    <a:pt x="-10267" y="1917004"/>
                    <a:pt x="0" y="1724488"/>
                  </a:cubicBezTo>
                  <a:cubicBezTo>
                    <a:pt x="18308" y="1319600"/>
                    <a:pt x="-63811" y="667225"/>
                    <a:pt x="0" y="344906"/>
                  </a:cubicBezTo>
                  <a:close/>
                </a:path>
                <a:path w="3606194" h="2069394" stroke="0" extrusionOk="0">
                  <a:moveTo>
                    <a:pt x="0" y="344906"/>
                  </a:moveTo>
                  <a:cubicBezTo>
                    <a:pt x="4059" y="155526"/>
                    <a:pt x="170400" y="33295"/>
                    <a:pt x="344906" y="0"/>
                  </a:cubicBezTo>
                  <a:cubicBezTo>
                    <a:pt x="1371645" y="123000"/>
                    <a:pt x="2410319" y="-96860"/>
                    <a:pt x="3261288" y="0"/>
                  </a:cubicBezTo>
                  <a:cubicBezTo>
                    <a:pt x="3427211" y="-18721"/>
                    <a:pt x="3621237" y="124093"/>
                    <a:pt x="3606194" y="344906"/>
                  </a:cubicBezTo>
                  <a:cubicBezTo>
                    <a:pt x="3486458" y="573676"/>
                    <a:pt x="3676427" y="1305613"/>
                    <a:pt x="3606194" y="1724488"/>
                  </a:cubicBezTo>
                  <a:cubicBezTo>
                    <a:pt x="3574318" y="1926522"/>
                    <a:pt x="3423288" y="2064732"/>
                    <a:pt x="3261288" y="2069394"/>
                  </a:cubicBezTo>
                  <a:cubicBezTo>
                    <a:pt x="2293102" y="1908687"/>
                    <a:pt x="1313252" y="2109061"/>
                    <a:pt x="344906" y="2069394"/>
                  </a:cubicBezTo>
                  <a:cubicBezTo>
                    <a:pt x="123170" y="2063082"/>
                    <a:pt x="-29415" y="1901648"/>
                    <a:pt x="0" y="1724488"/>
                  </a:cubicBezTo>
                  <a:cubicBezTo>
                    <a:pt x="4713" y="1543623"/>
                    <a:pt x="-26731" y="900521"/>
                    <a:pt x="0" y="34490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815BED-DF72-8347-8C28-9DFD6F10D6E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0117E6C-B0DC-0D36-57ED-3FD55372C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E0717F8-F4C4-C7CE-4649-A4C146BCB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1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928108"/>
          </a:xfrm>
          <a:custGeom>
            <a:avLst/>
            <a:gdLst>
              <a:gd name="connsiteX0" fmla="*/ 0 w 11622155"/>
              <a:gd name="connsiteY0" fmla="*/ 388933 h 928108"/>
              <a:gd name="connsiteX1" fmla="*/ 388933 w 11622155"/>
              <a:gd name="connsiteY1" fmla="*/ 0 h 928108"/>
              <a:gd name="connsiteX2" fmla="*/ 849815 w 11622155"/>
              <a:gd name="connsiteY2" fmla="*/ 0 h 928108"/>
              <a:gd name="connsiteX3" fmla="*/ 1744469 w 11622155"/>
              <a:gd name="connsiteY3" fmla="*/ 0 h 928108"/>
              <a:gd name="connsiteX4" fmla="*/ 2530680 w 11622155"/>
              <a:gd name="connsiteY4" fmla="*/ 0 h 928108"/>
              <a:gd name="connsiteX5" fmla="*/ 3208448 w 11622155"/>
              <a:gd name="connsiteY5" fmla="*/ 0 h 928108"/>
              <a:gd name="connsiteX6" fmla="*/ 3560888 w 11622155"/>
              <a:gd name="connsiteY6" fmla="*/ 0 h 928108"/>
              <a:gd name="connsiteX7" fmla="*/ 4238656 w 11622155"/>
              <a:gd name="connsiteY7" fmla="*/ 0 h 928108"/>
              <a:gd name="connsiteX8" fmla="*/ 4916424 w 11622155"/>
              <a:gd name="connsiteY8" fmla="*/ 0 h 928108"/>
              <a:gd name="connsiteX9" fmla="*/ 5594192 w 11622155"/>
              <a:gd name="connsiteY9" fmla="*/ 0 h 928108"/>
              <a:gd name="connsiteX10" fmla="*/ 6271960 w 11622155"/>
              <a:gd name="connsiteY10" fmla="*/ 0 h 928108"/>
              <a:gd name="connsiteX11" fmla="*/ 7058171 w 11622155"/>
              <a:gd name="connsiteY11" fmla="*/ 0 h 928108"/>
              <a:gd name="connsiteX12" fmla="*/ 7627496 w 11622155"/>
              <a:gd name="connsiteY12" fmla="*/ 0 h 928108"/>
              <a:gd name="connsiteX13" fmla="*/ 8305264 w 11622155"/>
              <a:gd name="connsiteY13" fmla="*/ 0 h 928108"/>
              <a:gd name="connsiteX14" fmla="*/ 8766146 w 11622155"/>
              <a:gd name="connsiteY14" fmla="*/ 0 h 928108"/>
              <a:gd name="connsiteX15" fmla="*/ 9335471 w 11622155"/>
              <a:gd name="connsiteY15" fmla="*/ 0 h 928108"/>
              <a:gd name="connsiteX16" fmla="*/ 9796354 w 11622155"/>
              <a:gd name="connsiteY16" fmla="*/ 0 h 928108"/>
              <a:gd name="connsiteX17" fmla="*/ 10257236 w 11622155"/>
              <a:gd name="connsiteY17" fmla="*/ 0 h 928108"/>
              <a:gd name="connsiteX18" fmla="*/ 11233222 w 11622155"/>
              <a:gd name="connsiteY18" fmla="*/ 0 h 928108"/>
              <a:gd name="connsiteX19" fmla="*/ 11622155 w 11622155"/>
              <a:gd name="connsiteY19" fmla="*/ 388933 h 928108"/>
              <a:gd name="connsiteX20" fmla="*/ 11622155 w 11622155"/>
              <a:gd name="connsiteY20" fmla="*/ 539175 h 928108"/>
              <a:gd name="connsiteX21" fmla="*/ 11233222 w 11622155"/>
              <a:gd name="connsiteY21" fmla="*/ 928108 h 928108"/>
              <a:gd name="connsiteX22" fmla="*/ 10663897 w 11622155"/>
              <a:gd name="connsiteY22" fmla="*/ 928108 h 928108"/>
              <a:gd name="connsiteX23" fmla="*/ 9769243 w 11622155"/>
              <a:gd name="connsiteY23" fmla="*/ 928108 h 928108"/>
              <a:gd name="connsiteX24" fmla="*/ 8874589 w 11622155"/>
              <a:gd name="connsiteY24" fmla="*/ 928108 h 928108"/>
              <a:gd name="connsiteX25" fmla="*/ 8196821 w 11622155"/>
              <a:gd name="connsiteY25" fmla="*/ 928108 h 928108"/>
              <a:gd name="connsiteX26" fmla="*/ 7519053 w 11622155"/>
              <a:gd name="connsiteY26" fmla="*/ 928108 h 928108"/>
              <a:gd name="connsiteX27" fmla="*/ 6624399 w 11622155"/>
              <a:gd name="connsiteY27" fmla="*/ 928108 h 928108"/>
              <a:gd name="connsiteX28" fmla="*/ 5946631 w 11622155"/>
              <a:gd name="connsiteY28" fmla="*/ 928108 h 928108"/>
              <a:gd name="connsiteX29" fmla="*/ 5268863 w 11622155"/>
              <a:gd name="connsiteY29" fmla="*/ 928108 h 928108"/>
              <a:gd name="connsiteX30" fmla="*/ 4699538 w 11622155"/>
              <a:gd name="connsiteY30" fmla="*/ 928108 h 928108"/>
              <a:gd name="connsiteX31" fmla="*/ 3913327 w 11622155"/>
              <a:gd name="connsiteY31" fmla="*/ 928108 h 928108"/>
              <a:gd name="connsiteX32" fmla="*/ 3127116 w 11622155"/>
              <a:gd name="connsiteY32" fmla="*/ 928108 h 928108"/>
              <a:gd name="connsiteX33" fmla="*/ 2340905 w 11622155"/>
              <a:gd name="connsiteY33" fmla="*/ 928108 h 928108"/>
              <a:gd name="connsiteX34" fmla="*/ 1988466 w 11622155"/>
              <a:gd name="connsiteY34" fmla="*/ 928108 h 928108"/>
              <a:gd name="connsiteX35" fmla="*/ 1636026 w 11622155"/>
              <a:gd name="connsiteY35" fmla="*/ 928108 h 928108"/>
              <a:gd name="connsiteX36" fmla="*/ 1175144 w 11622155"/>
              <a:gd name="connsiteY36" fmla="*/ 928108 h 928108"/>
              <a:gd name="connsiteX37" fmla="*/ 388933 w 11622155"/>
              <a:gd name="connsiteY37" fmla="*/ 928108 h 928108"/>
              <a:gd name="connsiteX38" fmla="*/ 0 w 11622155"/>
              <a:gd name="connsiteY38" fmla="*/ 539175 h 928108"/>
              <a:gd name="connsiteX39" fmla="*/ 0 w 11622155"/>
              <a:gd name="connsiteY39" fmla="*/ 388933 h 9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22155" h="928108" fill="none" extrusionOk="0">
                <a:moveTo>
                  <a:pt x="0" y="388933"/>
                </a:moveTo>
                <a:cubicBezTo>
                  <a:pt x="6789" y="194652"/>
                  <a:pt x="181328" y="-6012"/>
                  <a:pt x="388933" y="0"/>
                </a:cubicBezTo>
                <a:cubicBezTo>
                  <a:pt x="522843" y="-4810"/>
                  <a:pt x="631651" y="2557"/>
                  <a:pt x="849815" y="0"/>
                </a:cubicBezTo>
                <a:cubicBezTo>
                  <a:pt x="1067979" y="-2557"/>
                  <a:pt x="1366237" y="16818"/>
                  <a:pt x="1744469" y="0"/>
                </a:cubicBezTo>
                <a:cubicBezTo>
                  <a:pt x="2122701" y="-16818"/>
                  <a:pt x="2279824" y="-12721"/>
                  <a:pt x="2530680" y="0"/>
                </a:cubicBezTo>
                <a:cubicBezTo>
                  <a:pt x="2781536" y="12721"/>
                  <a:pt x="2944279" y="-30553"/>
                  <a:pt x="3208448" y="0"/>
                </a:cubicBezTo>
                <a:cubicBezTo>
                  <a:pt x="3472617" y="30553"/>
                  <a:pt x="3439880" y="-2517"/>
                  <a:pt x="3560888" y="0"/>
                </a:cubicBezTo>
                <a:cubicBezTo>
                  <a:pt x="3681896" y="2517"/>
                  <a:pt x="4053045" y="-20510"/>
                  <a:pt x="4238656" y="0"/>
                </a:cubicBezTo>
                <a:cubicBezTo>
                  <a:pt x="4424267" y="20510"/>
                  <a:pt x="4682085" y="-24112"/>
                  <a:pt x="4916424" y="0"/>
                </a:cubicBezTo>
                <a:cubicBezTo>
                  <a:pt x="5150763" y="24112"/>
                  <a:pt x="5443720" y="31220"/>
                  <a:pt x="5594192" y="0"/>
                </a:cubicBezTo>
                <a:cubicBezTo>
                  <a:pt x="5744664" y="-31220"/>
                  <a:pt x="6075873" y="9081"/>
                  <a:pt x="6271960" y="0"/>
                </a:cubicBezTo>
                <a:cubicBezTo>
                  <a:pt x="6468047" y="-9081"/>
                  <a:pt x="6878056" y="28035"/>
                  <a:pt x="7058171" y="0"/>
                </a:cubicBezTo>
                <a:cubicBezTo>
                  <a:pt x="7238286" y="-28035"/>
                  <a:pt x="7383644" y="-28128"/>
                  <a:pt x="7627496" y="0"/>
                </a:cubicBezTo>
                <a:cubicBezTo>
                  <a:pt x="7871349" y="28128"/>
                  <a:pt x="7992430" y="28960"/>
                  <a:pt x="8305264" y="0"/>
                </a:cubicBezTo>
                <a:cubicBezTo>
                  <a:pt x="8618098" y="-28960"/>
                  <a:pt x="8605940" y="-22304"/>
                  <a:pt x="8766146" y="0"/>
                </a:cubicBezTo>
                <a:cubicBezTo>
                  <a:pt x="8926352" y="22304"/>
                  <a:pt x="9129603" y="-23745"/>
                  <a:pt x="9335471" y="0"/>
                </a:cubicBezTo>
                <a:cubicBezTo>
                  <a:pt x="9541340" y="23745"/>
                  <a:pt x="9603699" y="-5046"/>
                  <a:pt x="9796354" y="0"/>
                </a:cubicBezTo>
                <a:cubicBezTo>
                  <a:pt x="9989009" y="5046"/>
                  <a:pt x="10119657" y="-14769"/>
                  <a:pt x="10257236" y="0"/>
                </a:cubicBezTo>
                <a:cubicBezTo>
                  <a:pt x="10394815" y="14769"/>
                  <a:pt x="10764848" y="-16821"/>
                  <a:pt x="11233222" y="0"/>
                </a:cubicBezTo>
                <a:cubicBezTo>
                  <a:pt x="11421587" y="12961"/>
                  <a:pt x="11657717" y="150020"/>
                  <a:pt x="11622155" y="388933"/>
                </a:cubicBezTo>
                <a:cubicBezTo>
                  <a:pt x="11619984" y="437727"/>
                  <a:pt x="11616135" y="481810"/>
                  <a:pt x="11622155" y="539175"/>
                </a:cubicBezTo>
                <a:cubicBezTo>
                  <a:pt x="11632057" y="722799"/>
                  <a:pt x="11484896" y="952884"/>
                  <a:pt x="11233222" y="928108"/>
                </a:cubicBezTo>
                <a:cubicBezTo>
                  <a:pt x="11061983" y="953767"/>
                  <a:pt x="10875643" y="944538"/>
                  <a:pt x="10663897" y="928108"/>
                </a:cubicBezTo>
                <a:cubicBezTo>
                  <a:pt x="10452151" y="911678"/>
                  <a:pt x="10004454" y="969021"/>
                  <a:pt x="9769243" y="928108"/>
                </a:cubicBezTo>
                <a:cubicBezTo>
                  <a:pt x="9534032" y="887195"/>
                  <a:pt x="9156472" y="883462"/>
                  <a:pt x="8874589" y="928108"/>
                </a:cubicBezTo>
                <a:cubicBezTo>
                  <a:pt x="8592706" y="972754"/>
                  <a:pt x="8438990" y="912771"/>
                  <a:pt x="8196821" y="928108"/>
                </a:cubicBezTo>
                <a:cubicBezTo>
                  <a:pt x="7954652" y="943445"/>
                  <a:pt x="7724047" y="930930"/>
                  <a:pt x="7519053" y="928108"/>
                </a:cubicBezTo>
                <a:cubicBezTo>
                  <a:pt x="7314059" y="925286"/>
                  <a:pt x="6812956" y="944598"/>
                  <a:pt x="6624399" y="928108"/>
                </a:cubicBezTo>
                <a:cubicBezTo>
                  <a:pt x="6435842" y="911618"/>
                  <a:pt x="6144774" y="912877"/>
                  <a:pt x="5946631" y="928108"/>
                </a:cubicBezTo>
                <a:cubicBezTo>
                  <a:pt x="5748488" y="943339"/>
                  <a:pt x="5604244" y="926867"/>
                  <a:pt x="5268863" y="928108"/>
                </a:cubicBezTo>
                <a:cubicBezTo>
                  <a:pt x="4933482" y="929349"/>
                  <a:pt x="4841296" y="900704"/>
                  <a:pt x="4699538" y="928108"/>
                </a:cubicBezTo>
                <a:cubicBezTo>
                  <a:pt x="4557780" y="955512"/>
                  <a:pt x="4303249" y="947028"/>
                  <a:pt x="3913327" y="928108"/>
                </a:cubicBezTo>
                <a:cubicBezTo>
                  <a:pt x="3523405" y="909188"/>
                  <a:pt x="3324649" y="965358"/>
                  <a:pt x="3127116" y="928108"/>
                </a:cubicBezTo>
                <a:cubicBezTo>
                  <a:pt x="2929583" y="890858"/>
                  <a:pt x="2535966" y="908308"/>
                  <a:pt x="2340905" y="928108"/>
                </a:cubicBezTo>
                <a:cubicBezTo>
                  <a:pt x="2145844" y="947908"/>
                  <a:pt x="2126721" y="936155"/>
                  <a:pt x="1988466" y="928108"/>
                </a:cubicBezTo>
                <a:cubicBezTo>
                  <a:pt x="1850211" y="920061"/>
                  <a:pt x="1729772" y="942243"/>
                  <a:pt x="1636026" y="928108"/>
                </a:cubicBezTo>
                <a:cubicBezTo>
                  <a:pt x="1542280" y="913973"/>
                  <a:pt x="1363477" y="940618"/>
                  <a:pt x="1175144" y="928108"/>
                </a:cubicBezTo>
                <a:cubicBezTo>
                  <a:pt x="986811" y="915598"/>
                  <a:pt x="684571" y="951872"/>
                  <a:pt x="388933" y="928108"/>
                </a:cubicBezTo>
                <a:cubicBezTo>
                  <a:pt x="162331" y="932351"/>
                  <a:pt x="-49498" y="739423"/>
                  <a:pt x="0" y="539175"/>
                </a:cubicBezTo>
                <a:cubicBezTo>
                  <a:pt x="-3023" y="471102"/>
                  <a:pt x="2965" y="456871"/>
                  <a:pt x="0" y="388933"/>
                </a:cubicBezTo>
                <a:close/>
              </a:path>
              <a:path w="11622155" h="928108" stroke="0" extrusionOk="0">
                <a:moveTo>
                  <a:pt x="0" y="388933"/>
                </a:moveTo>
                <a:cubicBezTo>
                  <a:pt x="-4317" y="178662"/>
                  <a:pt x="182793" y="36642"/>
                  <a:pt x="388933" y="0"/>
                </a:cubicBezTo>
                <a:cubicBezTo>
                  <a:pt x="497937" y="13493"/>
                  <a:pt x="708916" y="-3616"/>
                  <a:pt x="849815" y="0"/>
                </a:cubicBezTo>
                <a:cubicBezTo>
                  <a:pt x="990714" y="3616"/>
                  <a:pt x="1203537" y="6089"/>
                  <a:pt x="1419140" y="0"/>
                </a:cubicBezTo>
                <a:cubicBezTo>
                  <a:pt x="1634743" y="-6089"/>
                  <a:pt x="1681548" y="15095"/>
                  <a:pt x="1771580" y="0"/>
                </a:cubicBezTo>
                <a:cubicBezTo>
                  <a:pt x="1861612" y="-15095"/>
                  <a:pt x="2336407" y="-31536"/>
                  <a:pt x="2557791" y="0"/>
                </a:cubicBezTo>
                <a:cubicBezTo>
                  <a:pt x="2779175" y="31536"/>
                  <a:pt x="2754858" y="-11795"/>
                  <a:pt x="2910230" y="0"/>
                </a:cubicBezTo>
                <a:cubicBezTo>
                  <a:pt x="3065602" y="11795"/>
                  <a:pt x="3354254" y="25405"/>
                  <a:pt x="3587998" y="0"/>
                </a:cubicBezTo>
                <a:cubicBezTo>
                  <a:pt x="3821742" y="-25405"/>
                  <a:pt x="3853536" y="21832"/>
                  <a:pt x="4048881" y="0"/>
                </a:cubicBezTo>
                <a:cubicBezTo>
                  <a:pt x="4244226" y="-21832"/>
                  <a:pt x="4359920" y="14755"/>
                  <a:pt x="4509763" y="0"/>
                </a:cubicBezTo>
                <a:cubicBezTo>
                  <a:pt x="4659606" y="-14755"/>
                  <a:pt x="4727982" y="-17371"/>
                  <a:pt x="4862202" y="0"/>
                </a:cubicBezTo>
                <a:cubicBezTo>
                  <a:pt x="4996422" y="17371"/>
                  <a:pt x="5131098" y="6674"/>
                  <a:pt x="5214642" y="0"/>
                </a:cubicBezTo>
                <a:cubicBezTo>
                  <a:pt x="5298186" y="-6674"/>
                  <a:pt x="5533632" y="-3163"/>
                  <a:pt x="5675524" y="0"/>
                </a:cubicBezTo>
                <a:cubicBezTo>
                  <a:pt x="5817416" y="3163"/>
                  <a:pt x="6079980" y="-8520"/>
                  <a:pt x="6244849" y="0"/>
                </a:cubicBezTo>
                <a:cubicBezTo>
                  <a:pt x="6409718" y="8520"/>
                  <a:pt x="6870897" y="12535"/>
                  <a:pt x="7031060" y="0"/>
                </a:cubicBezTo>
                <a:cubicBezTo>
                  <a:pt x="7191223" y="-12535"/>
                  <a:pt x="7508546" y="-30025"/>
                  <a:pt x="7708828" y="0"/>
                </a:cubicBezTo>
                <a:cubicBezTo>
                  <a:pt x="7909110" y="30025"/>
                  <a:pt x="8104896" y="-12751"/>
                  <a:pt x="8278153" y="0"/>
                </a:cubicBezTo>
                <a:cubicBezTo>
                  <a:pt x="8451410" y="12751"/>
                  <a:pt x="8620258" y="-3964"/>
                  <a:pt x="8847478" y="0"/>
                </a:cubicBezTo>
                <a:cubicBezTo>
                  <a:pt x="9074698" y="3964"/>
                  <a:pt x="9188470" y="-12510"/>
                  <a:pt x="9308361" y="0"/>
                </a:cubicBezTo>
                <a:cubicBezTo>
                  <a:pt x="9428252" y="12510"/>
                  <a:pt x="9741494" y="11811"/>
                  <a:pt x="9877686" y="0"/>
                </a:cubicBezTo>
                <a:cubicBezTo>
                  <a:pt x="10013878" y="-11811"/>
                  <a:pt x="10820932" y="3790"/>
                  <a:pt x="11233222" y="0"/>
                </a:cubicBezTo>
                <a:cubicBezTo>
                  <a:pt x="11462122" y="5492"/>
                  <a:pt x="11618687" y="189831"/>
                  <a:pt x="11622155" y="388933"/>
                </a:cubicBezTo>
                <a:cubicBezTo>
                  <a:pt x="11628194" y="452107"/>
                  <a:pt x="11627830" y="505766"/>
                  <a:pt x="11622155" y="539175"/>
                </a:cubicBezTo>
                <a:cubicBezTo>
                  <a:pt x="11583827" y="735930"/>
                  <a:pt x="11459715" y="930692"/>
                  <a:pt x="11233222" y="928108"/>
                </a:cubicBezTo>
                <a:cubicBezTo>
                  <a:pt x="11015004" y="914221"/>
                  <a:pt x="10657215" y="896669"/>
                  <a:pt x="10338568" y="928108"/>
                </a:cubicBezTo>
                <a:cubicBezTo>
                  <a:pt x="10019921" y="959547"/>
                  <a:pt x="9938274" y="951311"/>
                  <a:pt x="9769243" y="928108"/>
                </a:cubicBezTo>
                <a:cubicBezTo>
                  <a:pt x="9600213" y="904905"/>
                  <a:pt x="9315959" y="922689"/>
                  <a:pt x="9199918" y="928108"/>
                </a:cubicBezTo>
                <a:cubicBezTo>
                  <a:pt x="9083878" y="933527"/>
                  <a:pt x="8837051" y="928765"/>
                  <a:pt x="8739036" y="928108"/>
                </a:cubicBezTo>
                <a:cubicBezTo>
                  <a:pt x="8641021" y="927451"/>
                  <a:pt x="8553377" y="930371"/>
                  <a:pt x="8386596" y="928108"/>
                </a:cubicBezTo>
                <a:cubicBezTo>
                  <a:pt x="8219815" y="925845"/>
                  <a:pt x="8043323" y="910244"/>
                  <a:pt x="7925714" y="928108"/>
                </a:cubicBezTo>
                <a:cubicBezTo>
                  <a:pt x="7808105" y="945972"/>
                  <a:pt x="7585037" y="910243"/>
                  <a:pt x="7247946" y="928108"/>
                </a:cubicBezTo>
                <a:cubicBezTo>
                  <a:pt x="6910855" y="945973"/>
                  <a:pt x="7041351" y="930965"/>
                  <a:pt x="6895506" y="928108"/>
                </a:cubicBezTo>
                <a:cubicBezTo>
                  <a:pt x="6749661" y="925251"/>
                  <a:pt x="6654745" y="910632"/>
                  <a:pt x="6543067" y="928108"/>
                </a:cubicBezTo>
                <a:cubicBezTo>
                  <a:pt x="6431389" y="945584"/>
                  <a:pt x="6255236" y="915324"/>
                  <a:pt x="6082185" y="928108"/>
                </a:cubicBezTo>
                <a:cubicBezTo>
                  <a:pt x="5909134" y="940892"/>
                  <a:pt x="5634275" y="924385"/>
                  <a:pt x="5404417" y="928108"/>
                </a:cubicBezTo>
                <a:cubicBezTo>
                  <a:pt x="5174559" y="931831"/>
                  <a:pt x="5051429" y="918026"/>
                  <a:pt x="4835091" y="928108"/>
                </a:cubicBezTo>
                <a:cubicBezTo>
                  <a:pt x="4618753" y="938190"/>
                  <a:pt x="4473141" y="927700"/>
                  <a:pt x="4265766" y="928108"/>
                </a:cubicBezTo>
                <a:cubicBezTo>
                  <a:pt x="4058391" y="928516"/>
                  <a:pt x="3950955" y="921560"/>
                  <a:pt x="3696441" y="928108"/>
                </a:cubicBezTo>
                <a:cubicBezTo>
                  <a:pt x="3441928" y="934656"/>
                  <a:pt x="3301761" y="933076"/>
                  <a:pt x="3018673" y="928108"/>
                </a:cubicBezTo>
                <a:cubicBezTo>
                  <a:pt x="2735585" y="923140"/>
                  <a:pt x="2443725" y="911705"/>
                  <a:pt x="2124019" y="928108"/>
                </a:cubicBezTo>
                <a:cubicBezTo>
                  <a:pt x="1804313" y="944511"/>
                  <a:pt x="1790245" y="922981"/>
                  <a:pt x="1663137" y="928108"/>
                </a:cubicBezTo>
                <a:cubicBezTo>
                  <a:pt x="1536029" y="933235"/>
                  <a:pt x="957509" y="885192"/>
                  <a:pt x="388933" y="928108"/>
                </a:cubicBezTo>
                <a:cubicBezTo>
                  <a:pt x="174815" y="933553"/>
                  <a:pt x="-12315" y="748540"/>
                  <a:pt x="0" y="539175"/>
                </a:cubicBezTo>
                <a:cubicBezTo>
                  <a:pt x="7076" y="482065"/>
                  <a:pt x="4560" y="462143"/>
                  <a:pt x="0" y="38893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157FD-9E81-FD62-E03D-DA32A5991F85}"/>
              </a:ext>
            </a:extLst>
          </p:cNvPr>
          <p:cNvSpPr txBox="1"/>
          <p:nvPr/>
        </p:nvSpPr>
        <p:spPr>
          <a:xfrm>
            <a:off x="4326802" y="1481325"/>
            <a:ext cx="7865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Trò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chơi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“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truyền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điện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”</a:t>
            </a: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815009A-41D1-6EA0-A15D-1B1616531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1547462"/>
            <a:ext cx="78379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3842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0A99AB7-07DD-BEDC-E651-C1A0FD96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" y="357809"/>
            <a:ext cx="5456280" cy="63279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5980765" y="206119"/>
            <a:ext cx="5811077" cy="2219029"/>
          </a:xfrm>
          <a:custGeom>
            <a:avLst/>
            <a:gdLst>
              <a:gd name="connsiteX0" fmla="*/ 0 w 5811077"/>
              <a:gd name="connsiteY0" fmla="*/ 651618 h 2219029"/>
              <a:gd name="connsiteX1" fmla="*/ 651618 w 5811077"/>
              <a:gd name="connsiteY1" fmla="*/ 0 h 2219029"/>
              <a:gd name="connsiteX2" fmla="*/ 1250517 w 5811077"/>
              <a:gd name="connsiteY2" fmla="*/ 0 h 2219029"/>
              <a:gd name="connsiteX3" fmla="*/ 1804337 w 5811077"/>
              <a:gd name="connsiteY3" fmla="*/ 0 h 2219029"/>
              <a:gd name="connsiteX4" fmla="*/ 2313079 w 5811077"/>
              <a:gd name="connsiteY4" fmla="*/ 0 h 2219029"/>
              <a:gd name="connsiteX5" fmla="*/ 2866900 w 5811077"/>
              <a:gd name="connsiteY5" fmla="*/ 0 h 2219029"/>
              <a:gd name="connsiteX6" fmla="*/ 3510877 w 5811077"/>
              <a:gd name="connsiteY6" fmla="*/ 0 h 2219029"/>
              <a:gd name="connsiteX7" fmla="*/ 4019619 w 5811077"/>
              <a:gd name="connsiteY7" fmla="*/ 0 h 2219029"/>
              <a:gd name="connsiteX8" fmla="*/ 4528361 w 5811077"/>
              <a:gd name="connsiteY8" fmla="*/ 0 h 2219029"/>
              <a:gd name="connsiteX9" fmla="*/ 5159459 w 5811077"/>
              <a:gd name="connsiteY9" fmla="*/ 0 h 2219029"/>
              <a:gd name="connsiteX10" fmla="*/ 5811077 w 5811077"/>
              <a:gd name="connsiteY10" fmla="*/ 651618 h 2219029"/>
              <a:gd name="connsiteX11" fmla="*/ 5811077 w 5811077"/>
              <a:gd name="connsiteY11" fmla="*/ 1082041 h 2219029"/>
              <a:gd name="connsiteX12" fmla="*/ 5811077 w 5811077"/>
              <a:gd name="connsiteY12" fmla="*/ 1567411 h 2219029"/>
              <a:gd name="connsiteX13" fmla="*/ 5159459 w 5811077"/>
              <a:gd name="connsiteY13" fmla="*/ 2219029 h 2219029"/>
              <a:gd name="connsiteX14" fmla="*/ 4650717 w 5811077"/>
              <a:gd name="connsiteY14" fmla="*/ 2219029 h 2219029"/>
              <a:gd name="connsiteX15" fmla="*/ 3916583 w 5811077"/>
              <a:gd name="connsiteY15" fmla="*/ 2219029 h 2219029"/>
              <a:gd name="connsiteX16" fmla="*/ 3272606 w 5811077"/>
              <a:gd name="connsiteY16" fmla="*/ 2219029 h 2219029"/>
              <a:gd name="connsiteX17" fmla="*/ 2538471 w 5811077"/>
              <a:gd name="connsiteY17" fmla="*/ 2219029 h 2219029"/>
              <a:gd name="connsiteX18" fmla="*/ 1984651 w 5811077"/>
              <a:gd name="connsiteY18" fmla="*/ 2219029 h 2219029"/>
              <a:gd name="connsiteX19" fmla="*/ 1250517 w 5811077"/>
              <a:gd name="connsiteY19" fmla="*/ 2219029 h 2219029"/>
              <a:gd name="connsiteX20" fmla="*/ 651618 w 5811077"/>
              <a:gd name="connsiteY20" fmla="*/ 2219029 h 2219029"/>
              <a:gd name="connsiteX21" fmla="*/ 0 w 5811077"/>
              <a:gd name="connsiteY21" fmla="*/ 1567411 h 2219029"/>
              <a:gd name="connsiteX22" fmla="*/ 0 w 5811077"/>
              <a:gd name="connsiteY22" fmla="*/ 1118672 h 2219029"/>
              <a:gd name="connsiteX23" fmla="*/ 0 w 5811077"/>
              <a:gd name="connsiteY23" fmla="*/ 651618 h 2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1077" h="2219029" fill="none" extrusionOk="0">
                <a:moveTo>
                  <a:pt x="0" y="651618"/>
                </a:moveTo>
                <a:cubicBezTo>
                  <a:pt x="22790" y="253375"/>
                  <a:pt x="349669" y="-63723"/>
                  <a:pt x="651618" y="0"/>
                </a:cubicBezTo>
                <a:cubicBezTo>
                  <a:pt x="858405" y="27860"/>
                  <a:pt x="1100618" y="5379"/>
                  <a:pt x="1250517" y="0"/>
                </a:cubicBezTo>
                <a:cubicBezTo>
                  <a:pt x="1400416" y="-5379"/>
                  <a:pt x="1673456" y="4934"/>
                  <a:pt x="1804337" y="0"/>
                </a:cubicBezTo>
                <a:cubicBezTo>
                  <a:pt x="1935218" y="-4934"/>
                  <a:pt x="2208943" y="-15921"/>
                  <a:pt x="2313079" y="0"/>
                </a:cubicBezTo>
                <a:cubicBezTo>
                  <a:pt x="2417215" y="15921"/>
                  <a:pt x="2737721" y="19888"/>
                  <a:pt x="2866900" y="0"/>
                </a:cubicBezTo>
                <a:cubicBezTo>
                  <a:pt x="2996079" y="-19888"/>
                  <a:pt x="3235027" y="27319"/>
                  <a:pt x="3510877" y="0"/>
                </a:cubicBezTo>
                <a:cubicBezTo>
                  <a:pt x="3786727" y="-27319"/>
                  <a:pt x="3887756" y="21800"/>
                  <a:pt x="4019619" y="0"/>
                </a:cubicBezTo>
                <a:cubicBezTo>
                  <a:pt x="4151482" y="-21800"/>
                  <a:pt x="4384363" y="-19038"/>
                  <a:pt x="4528361" y="0"/>
                </a:cubicBezTo>
                <a:cubicBezTo>
                  <a:pt x="4672359" y="19038"/>
                  <a:pt x="4875129" y="25972"/>
                  <a:pt x="5159459" y="0"/>
                </a:cubicBezTo>
                <a:cubicBezTo>
                  <a:pt x="5599666" y="-2624"/>
                  <a:pt x="5778990" y="336889"/>
                  <a:pt x="5811077" y="651618"/>
                </a:cubicBezTo>
                <a:cubicBezTo>
                  <a:pt x="5801396" y="827265"/>
                  <a:pt x="5811746" y="971510"/>
                  <a:pt x="5811077" y="1082041"/>
                </a:cubicBezTo>
                <a:cubicBezTo>
                  <a:pt x="5810408" y="1192572"/>
                  <a:pt x="5794728" y="1354045"/>
                  <a:pt x="5811077" y="1567411"/>
                </a:cubicBezTo>
                <a:cubicBezTo>
                  <a:pt x="5812877" y="1914330"/>
                  <a:pt x="5519541" y="2174847"/>
                  <a:pt x="5159459" y="2219029"/>
                </a:cubicBezTo>
                <a:cubicBezTo>
                  <a:pt x="5052650" y="2226574"/>
                  <a:pt x="4844213" y="2237836"/>
                  <a:pt x="4650717" y="2219029"/>
                </a:cubicBezTo>
                <a:cubicBezTo>
                  <a:pt x="4457221" y="2200222"/>
                  <a:pt x="4203513" y="2221874"/>
                  <a:pt x="3916583" y="2219029"/>
                </a:cubicBezTo>
                <a:cubicBezTo>
                  <a:pt x="3629653" y="2216184"/>
                  <a:pt x="3529855" y="2211872"/>
                  <a:pt x="3272606" y="2219029"/>
                </a:cubicBezTo>
                <a:cubicBezTo>
                  <a:pt x="3015357" y="2226186"/>
                  <a:pt x="2749637" y="2247178"/>
                  <a:pt x="2538471" y="2219029"/>
                </a:cubicBezTo>
                <a:cubicBezTo>
                  <a:pt x="2327306" y="2190880"/>
                  <a:pt x="2219057" y="2193530"/>
                  <a:pt x="1984651" y="2219029"/>
                </a:cubicBezTo>
                <a:cubicBezTo>
                  <a:pt x="1750245" y="2244528"/>
                  <a:pt x="1560214" y="2200195"/>
                  <a:pt x="1250517" y="2219029"/>
                </a:cubicBezTo>
                <a:cubicBezTo>
                  <a:pt x="940820" y="2237863"/>
                  <a:pt x="815627" y="2236312"/>
                  <a:pt x="651618" y="2219029"/>
                </a:cubicBezTo>
                <a:cubicBezTo>
                  <a:pt x="278577" y="2208263"/>
                  <a:pt x="38200" y="1941850"/>
                  <a:pt x="0" y="1567411"/>
                </a:cubicBezTo>
                <a:cubicBezTo>
                  <a:pt x="16290" y="1385919"/>
                  <a:pt x="16066" y="1282065"/>
                  <a:pt x="0" y="1118672"/>
                </a:cubicBezTo>
                <a:cubicBezTo>
                  <a:pt x="-16066" y="955279"/>
                  <a:pt x="7280" y="784455"/>
                  <a:pt x="0" y="651618"/>
                </a:cubicBezTo>
                <a:close/>
              </a:path>
              <a:path w="5811077" h="2219029" stroke="0" extrusionOk="0">
                <a:moveTo>
                  <a:pt x="0" y="651618"/>
                </a:moveTo>
                <a:cubicBezTo>
                  <a:pt x="-25157" y="318143"/>
                  <a:pt x="294239" y="10577"/>
                  <a:pt x="651618" y="0"/>
                </a:cubicBezTo>
                <a:cubicBezTo>
                  <a:pt x="855559" y="-26804"/>
                  <a:pt x="1084019" y="-21935"/>
                  <a:pt x="1205438" y="0"/>
                </a:cubicBezTo>
                <a:cubicBezTo>
                  <a:pt x="1326857" y="21935"/>
                  <a:pt x="1591042" y="26988"/>
                  <a:pt x="1804337" y="0"/>
                </a:cubicBezTo>
                <a:cubicBezTo>
                  <a:pt x="2017632" y="-26988"/>
                  <a:pt x="2198131" y="-19582"/>
                  <a:pt x="2313079" y="0"/>
                </a:cubicBezTo>
                <a:cubicBezTo>
                  <a:pt x="2428027" y="19582"/>
                  <a:pt x="2815238" y="3121"/>
                  <a:pt x="3002135" y="0"/>
                </a:cubicBezTo>
                <a:cubicBezTo>
                  <a:pt x="3189032" y="-3121"/>
                  <a:pt x="3402979" y="24899"/>
                  <a:pt x="3510877" y="0"/>
                </a:cubicBezTo>
                <a:cubicBezTo>
                  <a:pt x="3618775" y="-24899"/>
                  <a:pt x="3985991" y="-5480"/>
                  <a:pt x="4154854" y="0"/>
                </a:cubicBezTo>
                <a:cubicBezTo>
                  <a:pt x="4323717" y="5480"/>
                  <a:pt x="4793308" y="31527"/>
                  <a:pt x="5159459" y="0"/>
                </a:cubicBezTo>
                <a:cubicBezTo>
                  <a:pt x="5500793" y="25241"/>
                  <a:pt x="5784422" y="365871"/>
                  <a:pt x="5811077" y="651618"/>
                </a:cubicBezTo>
                <a:cubicBezTo>
                  <a:pt x="5810890" y="760340"/>
                  <a:pt x="5807375" y="1015029"/>
                  <a:pt x="5811077" y="1109515"/>
                </a:cubicBezTo>
                <a:cubicBezTo>
                  <a:pt x="5814779" y="1204001"/>
                  <a:pt x="5817875" y="1395298"/>
                  <a:pt x="5811077" y="1567411"/>
                </a:cubicBezTo>
                <a:cubicBezTo>
                  <a:pt x="5809692" y="1887014"/>
                  <a:pt x="5510910" y="2215207"/>
                  <a:pt x="5159459" y="2219029"/>
                </a:cubicBezTo>
                <a:cubicBezTo>
                  <a:pt x="4906468" y="2196994"/>
                  <a:pt x="4668210" y="2223001"/>
                  <a:pt x="4470403" y="2219029"/>
                </a:cubicBezTo>
                <a:cubicBezTo>
                  <a:pt x="4272596" y="2215057"/>
                  <a:pt x="4129075" y="2201175"/>
                  <a:pt x="3871504" y="2219029"/>
                </a:cubicBezTo>
                <a:cubicBezTo>
                  <a:pt x="3613933" y="2236883"/>
                  <a:pt x="3419342" y="2231042"/>
                  <a:pt x="3272606" y="2219029"/>
                </a:cubicBezTo>
                <a:cubicBezTo>
                  <a:pt x="3125870" y="2207016"/>
                  <a:pt x="2943273" y="2195257"/>
                  <a:pt x="2718785" y="2219029"/>
                </a:cubicBezTo>
                <a:cubicBezTo>
                  <a:pt x="2494297" y="2242801"/>
                  <a:pt x="2305652" y="2201981"/>
                  <a:pt x="2119886" y="2219029"/>
                </a:cubicBezTo>
                <a:cubicBezTo>
                  <a:pt x="1934120" y="2236077"/>
                  <a:pt x="1627793" y="2190964"/>
                  <a:pt x="1430831" y="2219029"/>
                </a:cubicBezTo>
                <a:cubicBezTo>
                  <a:pt x="1233869" y="2247094"/>
                  <a:pt x="895796" y="2245845"/>
                  <a:pt x="651618" y="2219029"/>
                </a:cubicBezTo>
                <a:cubicBezTo>
                  <a:pt x="328879" y="2283503"/>
                  <a:pt x="31454" y="1967681"/>
                  <a:pt x="0" y="1567411"/>
                </a:cubicBezTo>
                <a:cubicBezTo>
                  <a:pt x="22300" y="1423049"/>
                  <a:pt x="19440" y="1295459"/>
                  <a:pt x="0" y="1091199"/>
                </a:cubicBezTo>
                <a:cubicBezTo>
                  <a:pt x="-19440" y="886939"/>
                  <a:pt x="-16418" y="845086"/>
                  <a:pt x="0" y="65161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AEF4EC-2E03-C0BF-5B0E-50B6DEA12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590" y="2618094"/>
            <a:ext cx="3024306" cy="3954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22F960-E85C-F0DF-81C1-3DFF6122F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686" y="2618093"/>
            <a:ext cx="2674824" cy="39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2107682"/>
            <a:ext cx="783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Nhận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diện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thể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loại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viết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thông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báo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1087974" y="235732"/>
            <a:ext cx="10016051" cy="1032908"/>
          </a:xfrm>
          <a:custGeom>
            <a:avLst/>
            <a:gdLst>
              <a:gd name="connsiteX0" fmla="*/ 0 w 10016051"/>
              <a:gd name="connsiteY0" fmla="*/ 303313 h 1032908"/>
              <a:gd name="connsiteX1" fmla="*/ 303313 w 10016051"/>
              <a:gd name="connsiteY1" fmla="*/ 0 h 1032908"/>
              <a:gd name="connsiteX2" fmla="*/ 881321 w 10016051"/>
              <a:gd name="connsiteY2" fmla="*/ 0 h 1032908"/>
              <a:gd name="connsiteX3" fmla="*/ 1365234 w 10016051"/>
              <a:gd name="connsiteY3" fmla="*/ 0 h 1032908"/>
              <a:gd name="connsiteX4" fmla="*/ 2225524 w 10016051"/>
              <a:gd name="connsiteY4" fmla="*/ 0 h 1032908"/>
              <a:gd name="connsiteX5" fmla="*/ 2897626 w 10016051"/>
              <a:gd name="connsiteY5" fmla="*/ 0 h 1032908"/>
              <a:gd name="connsiteX6" fmla="*/ 3475633 w 10016051"/>
              <a:gd name="connsiteY6" fmla="*/ 0 h 1032908"/>
              <a:gd name="connsiteX7" fmla="*/ 4335924 w 10016051"/>
              <a:gd name="connsiteY7" fmla="*/ 0 h 1032908"/>
              <a:gd name="connsiteX8" fmla="*/ 5102120 w 10016051"/>
              <a:gd name="connsiteY8" fmla="*/ 0 h 1032908"/>
              <a:gd name="connsiteX9" fmla="*/ 5774222 w 10016051"/>
              <a:gd name="connsiteY9" fmla="*/ 0 h 1032908"/>
              <a:gd name="connsiteX10" fmla="*/ 6164041 w 10016051"/>
              <a:gd name="connsiteY10" fmla="*/ 0 h 1032908"/>
              <a:gd name="connsiteX11" fmla="*/ 6836142 w 10016051"/>
              <a:gd name="connsiteY11" fmla="*/ 0 h 1032908"/>
              <a:gd name="connsiteX12" fmla="*/ 7508244 w 10016051"/>
              <a:gd name="connsiteY12" fmla="*/ 0 h 1032908"/>
              <a:gd name="connsiteX13" fmla="*/ 8180346 w 10016051"/>
              <a:gd name="connsiteY13" fmla="*/ 0 h 1032908"/>
              <a:gd name="connsiteX14" fmla="*/ 8852448 w 10016051"/>
              <a:gd name="connsiteY14" fmla="*/ 0 h 1032908"/>
              <a:gd name="connsiteX15" fmla="*/ 9712738 w 10016051"/>
              <a:gd name="connsiteY15" fmla="*/ 0 h 1032908"/>
              <a:gd name="connsiteX16" fmla="*/ 10016051 w 10016051"/>
              <a:gd name="connsiteY16" fmla="*/ 303313 h 1032908"/>
              <a:gd name="connsiteX17" fmla="*/ 10016051 w 10016051"/>
              <a:gd name="connsiteY17" fmla="*/ 729595 h 1032908"/>
              <a:gd name="connsiteX18" fmla="*/ 9712738 w 10016051"/>
              <a:gd name="connsiteY18" fmla="*/ 1032908 h 1032908"/>
              <a:gd name="connsiteX19" fmla="*/ 9040636 w 10016051"/>
              <a:gd name="connsiteY19" fmla="*/ 1032908 h 1032908"/>
              <a:gd name="connsiteX20" fmla="*/ 8274440 w 10016051"/>
              <a:gd name="connsiteY20" fmla="*/ 1032908 h 1032908"/>
              <a:gd name="connsiteX21" fmla="*/ 7414150 w 10016051"/>
              <a:gd name="connsiteY21" fmla="*/ 1032908 h 1032908"/>
              <a:gd name="connsiteX22" fmla="*/ 6647954 w 10016051"/>
              <a:gd name="connsiteY22" fmla="*/ 1032908 h 1032908"/>
              <a:gd name="connsiteX23" fmla="*/ 5787664 w 10016051"/>
              <a:gd name="connsiteY23" fmla="*/ 1032908 h 1032908"/>
              <a:gd name="connsiteX24" fmla="*/ 5115562 w 10016051"/>
              <a:gd name="connsiteY24" fmla="*/ 1032908 h 1032908"/>
              <a:gd name="connsiteX25" fmla="*/ 4537554 w 10016051"/>
              <a:gd name="connsiteY25" fmla="*/ 1032908 h 1032908"/>
              <a:gd name="connsiteX26" fmla="*/ 3771358 w 10016051"/>
              <a:gd name="connsiteY26" fmla="*/ 1032908 h 1032908"/>
              <a:gd name="connsiteX27" fmla="*/ 2911068 w 10016051"/>
              <a:gd name="connsiteY27" fmla="*/ 1032908 h 1032908"/>
              <a:gd name="connsiteX28" fmla="*/ 2050778 w 10016051"/>
              <a:gd name="connsiteY28" fmla="*/ 1032908 h 1032908"/>
              <a:gd name="connsiteX29" fmla="*/ 1378676 w 10016051"/>
              <a:gd name="connsiteY29" fmla="*/ 1032908 h 1032908"/>
              <a:gd name="connsiteX30" fmla="*/ 303313 w 10016051"/>
              <a:gd name="connsiteY30" fmla="*/ 1032908 h 1032908"/>
              <a:gd name="connsiteX31" fmla="*/ 0 w 10016051"/>
              <a:gd name="connsiteY31" fmla="*/ 729595 h 1032908"/>
              <a:gd name="connsiteX32" fmla="*/ 0 w 10016051"/>
              <a:gd name="connsiteY32" fmla="*/ 303313 h 10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16051" h="1032908" fill="none" extrusionOk="0">
                <a:moveTo>
                  <a:pt x="0" y="303313"/>
                </a:moveTo>
                <a:cubicBezTo>
                  <a:pt x="-22890" y="130694"/>
                  <a:pt x="164466" y="29673"/>
                  <a:pt x="303313" y="0"/>
                </a:cubicBezTo>
                <a:cubicBezTo>
                  <a:pt x="583492" y="1694"/>
                  <a:pt x="693130" y="13328"/>
                  <a:pt x="881321" y="0"/>
                </a:cubicBezTo>
                <a:cubicBezTo>
                  <a:pt x="1069512" y="-13328"/>
                  <a:pt x="1242604" y="-16507"/>
                  <a:pt x="1365234" y="0"/>
                </a:cubicBezTo>
                <a:cubicBezTo>
                  <a:pt x="1487864" y="16507"/>
                  <a:pt x="1828764" y="-24876"/>
                  <a:pt x="2225524" y="0"/>
                </a:cubicBezTo>
                <a:cubicBezTo>
                  <a:pt x="2622284" y="24876"/>
                  <a:pt x="2755322" y="-9442"/>
                  <a:pt x="2897626" y="0"/>
                </a:cubicBezTo>
                <a:cubicBezTo>
                  <a:pt x="3039930" y="9442"/>
                  <a:pt x="3224615" y="-14062"/>
                  <a:pt x="3475633" y="0"/>
                </a:cubicBezTo>
                <a:cubicBezTo>
                  <a:pt x="3726651" y="14062"/>
                  <a:pt x="4077197" y="35884"/>
                  <a:pt x="4335924" y="0"/>
                </a:cubicBezTo>
                <a:cubicBezTo>
                  <a:pt x="4594651" y="-35884"/>
                  <a:pt x="4765944" y="2663"/>
                  <a:pt x="5102120" y="0"/>
                </a:cubicBezTo>
                <a:cubicBezTo>
                  <a:pt x="5438296" y="-2663"/>
                  <a:pt x="5569858" y="-6009"/>
                  <a:pt x="5774222" y="0"/>
                </a:cubicBezTo>
                <a:cubicBezTo>
                  <a:pt x="5978586" y="6009"/>
                  <a:pt x="6008791" y="-8909"/>
                  <a:pt x="6164041" y="0"/>
                </a:cubicBezTo>
                <a:cubicBezTo>
                  <a:pt x="6319291" y="8909"/>
                  <a:pt x="6587788" y="20635"/>
                  <a:pt x="6836142" y="0"/>
                </a:cubicBezTo>
                <a:cubicBezTo>
                  <a:pt x="7084496" y="-20635"/>
                  <a:pt x="7372448" y="32175"/>
                  <a:pt x="7508244" y="0"/>
                </a:cubicBezTo>
                <a:cubicBezTo>
                  <a:pt x="7644040" y="-32175"/>
                  <a:pt x="7848409" y="-11498"/>
                  <a:pt x="8180346" y="0"/>
                </a:cubicBezTo>
                <a:cubicBezTo>
                  <a:pt x="8512283" y="11498"/>
                  <a:pt x="8654664" y="-12049"/>
                  <a:pt x="8852448" y="0"/>
                </a:cubicBezTo>
                <a:cubicBezTo>
                  <a:pt x="9050232" y="12049"/>
                  <a:pt x="9287860" y="4438"/>
                  <a:pt x="9712738" y="0"/>
                </a:cubicBezTo>
                <a:cubicBezTo>
                  <a:pt x="9892480" y="-39676"/>
                  <a:pt x="9999687" y="148162"/>
                  <a:pt x="10016051" y="303313"/>
                </a:cubicBezTo>
                <a:cubicBezTo>
                  <a:pt x="10010357" y="471188"/>
                  <a:pt x="9998502" y="559529"/>
                  <a:pt x="10016051" y="729595"/>
                </a:cubicBezTo>
                <a:cubicBezTo>
                  <a:pt x="10011569" y="887677"/>
                  <a:pt x="9853252" y="1041140"/>
                  <a:pt x="9712738" y="1032908"/>
                </a:cubicBezTo>
                <a:cubicBezTo>
                  <a:pt x="9388716" y="1052004"/>
                  <a:pt x="9200997" y="1058176"/>
                  <a:pt x="9040636" y="1032908"/>
                </a:cubicBezTo>
                <a:cubicBezTo>
                  <a:pt x="8880275" y="1007640"/>
                  <a:pt x="8657488" y="996127"/>
                  <a:pt x="8274440" y="1032908"/>
                </a:cubicBezTo>
                <a:cubicBezTo>
                  <a:pt x="7891392" y="1069689"/>
                  <a:pt x="7842954" y="1007314"/>
                  <a:pt x="7414150" y="1032908"/>
                </a:cubicBezTo>
                <a:cubicBezTo>
                  <a:pt x="6985346" y="1058503"/>
                  <a:pt x="6879709" y="1058969"/>
                  <a:pt x="6647954" y="1032908"/>
                </a:cubicBezTo>
                <a:cubicBezTo>
                  <a:pt x="6416199" y="1006847"/>
                  <a:pt x="6028869" y="1071097"/>
                  <a:pt x="5787664" y="1032908"/>
                </a:cubicBezTo>
                <a:cubicBezTo>
                  <a:pt x="5546459" y="994720"/>
                  <a:pt x="5416253" y="1003212"/>
                  <a:pt x="5115562" y="1032908"/>
                </a:cubicBezTo>
                <a:cubicBezTo>
                  <a:pt x="4814871" y="1062604"/>
                  <a:pt x="4785949" y="1057665"/>
                  <a:pt x="4537554" y="1032908"/>
                </a:cubicBezTo>
                <a:cubicBezTo>
                  <a:pt x="4289159" y="1008151"/>
                  <a:pt x="4004081" y="1018605"/>
                  <a:pt x="3771358" y="1032908"/>
                </a:cubicBezTo>
                <a:cubicBezTo>
                  <a:pt x="3538635" y="1047211"/>
                  <a:pt x="3170855" y="1025208"/>
                  <a:pt x="2911068" y="1032908"/>
                </a:cubicBezTo>
                <a:cubicBezTo>
                  <a:pt x="2651281" y="1040609"/>
                  <a:pt x="2273047" y="1010450"/>
                  <a:pt x="2050778" y="1032908"/>
                </a:cubicBezTo>
                <a:cubicBezTo>
                  <a:pt x="1828509" y="1055367"/>
                  <a:pt x="1648101" y="1016500"/>
                  <a:pt x="1378676" y="1032908"/>
                </a:cubicBezTo>
                <a:cubicBezTo>
                  <a:pt x="1109251" y="1049316"/>
                  <a:pt x="645529" y="997091"/>
                  <a:pt x="303313" y="1032908"/>
                </a:cubicBezTo>
                <a:cubicBezTo>
                  <a:pt x="142295" y="1047965"/>
                  <a:pt x="-6920" y="937768"/>
                  <a:pt x="0" y="729595"/>
                </a:cubicBezTo>
                <a:cubicBezTo>
                  <a:pt x="7762" y="556893"/>
                  <a:pt x="1016" y="439580"/>
                  <a:pt x="0" y="303313"/>
                </a:cubicBezTo>
                <a:close/>
              </a:path>
              <a:path w="10016051" h="1032908" stroke="0" extrusionOk="0">
                <a:moveTo>
                  <a:pt x="0" y="303313"/>
                </a:moveTo>
                <a:cubicBezTo>
                  <a:pt x="-10838" y="147173"/>
                  <a:pt x="141279" y="23184"/>
                  <a:pt x="303313" y="0"/>
                </a:cubicBezTo>
                <a:cubicBezTo>
                  <a:pt x="514004" y="20101"/>
                  <a:pt x="662449" y="1400"/>
                  <a:pt x="787226" y="0"/>
                </a:cubicBezTo>
                <a:cubicBezTo>
                  <a:pt x="912003" y="-1400"/>
                  <a:pt x="1117976" y="13422"/>
                  <a:pt x="1365234" y="0"/>
                </a:cubicBezTo>
                <a:cubicBezTo>
                  <a:pt x="1612492" y="-13422"/>
                  <a:pt x="1592018" y="8232"/>
                  <a:pt x="1755053" y="0"/>
                </a:cubicBezTo>
                <a:cubicBezTo>
                  <a:pt x="1918088" y="-8232"/>
                  <a:pt x="2169887" y="-54"/>
                  <a:pt x="2521249" y="0"/>
                </a:cubicBezTo>
                <a:cubicBezTo>
                  <a:pt x="2872611" y="54"/>
                  <a:pt x="2787428" y="-3164"/>
                  <a:pt x="2911068" y="0"/>
                </a:cubicBezTo>
                <a:cubicBezTo>
                  <a:pt x="3034708" y="3164"/>
                  <a:pt x="3367901" y="26857"/>
                  <a:pt x="3583170" y="0"/>
                </a:cubicBezTo>
                <a:cubicBezTo>
                  <a:pt x="3798439" y="-26857"/>
                  <a:pt x="3828866" y="15683"/>
                  <a:pt x="4067083" y="0"/>
                </a:cubicBezTo>
                <a:cubicBezTo>
                  <a:pt x="4305300" y="-15683"/>
                  <a:pt x="4393251" y="12895"/>
                  <a:pt x="4550996" y="0"/>
                </a:cubicBezTo>
                <a:cubicBezTo>
                  <a:pt x="4708741" y="-12895"/>
                  <a:pt x="4807416" y="8734"/>
                  <a:pt x="4940815" y="0"/>
                </a:cubicBezTo>
                <a:cubicBezTo>
                  <a:pt x="5074214" y="-8734"/>
                  <a:pt x="5241195" y="-8866"/>
                  <a:pt x="5330634" y="0"/>
                </a:cubicBezTo>
                <a:cubicBezTo>
                  <a:pt x="5420073" y="8866"/>
                  <a:pt x="5675727" y="21500"/>
                  <a:pt x="5814548" y="0"/>
                </a:cubicBezTo>
                <a:cubicBezTo>
                  <a:pt x="5953369" y="-21500"/>
                  <a:pt x="6199498" y="16720"/>
                  <a:pt x="6392555" y="0"/>
                </a:cubicBezTo>
                <a:cubicBezTo>
                  <a:pt x="6585612" y="-16720"/>
                  <a:pt x="6999203" y="-37629"/>
                  <a:pt x="7158751" y="0"/>
                </a:cubicBezTo>
                <a:cubicBezTo>
                  <a:pt x="7318299" y="37629"/>
                  <a:pt x="7591368" y="7422"/>
                  <a:pt x="7830853" y="0"/>
                </a:cubicBezTo>
                <a:cubicBezTo>
                  <a:pt x="8070338" y="-7422"/>
                  <a:pt x="8202415" y="-10915"/>
                  <a:pt x="8408861" y="0"/>
                </a:cubicBezTo>
                <a:cubicBezTo>
                  <a:pt x="8615307" y="10915"/>
                  <a:pt x="8779178" y="23044"/>
                  <a:pt x="8986868" y="0"/>
                </a:cubicBezTo>
                <a:cubicBezTo>
                  <a:pt x="9194558" y="-23044"/>
                  <a:pt x="9509643" y="-25933"/>
                  <a:pt x="9712738" y="0"/>
                </a:cubicBezTo>
                <a:cubicBezTo>
                  <a:pt x="9847228" y="15737"/>
                  <a:pt x="10017834" y="123983"/>
                  <a:pt x="10016051" y="303313"/>
                </a:cubicBezTo>
                <a:cubicBezTo>
                  <a:pt x="10007619" y="504485"/>
                  <a:pt x="10025769" y="563439"/>
                  <a:pt x="10016051" y="729595"/>
                </a:cubicBezTo>
                <a:cubicBezTo>
                  <a:pt x="10031022" y="923099"/>
                  <a:pt x="9885376" y="1039487"/>
                  <a:pt x="9712738" y="1032908"/>
                </a:cubicBezTo>
                <a:cubicBezTo>
                  <a:pt x="9459798" y="1034829"/>
                  <a:pt x="9030980" y="1023272"/>
                  <a:pt x="8852448" y="1032908"/>
                </a:cubicBezTo>
                <a:cubicBezTo>
                  <a:pt x="8673916" y="1042545"/>
                  <a:pt x="8385424" y="1053918"/>
                  <a:pt x="7992157" y="1032908"/>
                </a:cubicBezTo>
                <a:cubicBezTo>
                  <a:pt x="7598890" y="1011898"/>
                  <a:pt x="7564304" y="1060339"/>
                  <a:pt x="7414150" y="1032908"/>
                </a:cubicBezTo>
                <a:cubicBezTo>
                  <a:pt x="7263996" y="1005477"/>
                  <a:pt x="7010284" y="1024371"/>
                  <a:pt x="6836142" y="1032908"/>
                </a:cubicBezTo>
                <a:cubicBezTo>
                  <a:pt x="6662000" y="1041445"/>
                  <a:pt x="6441425" y="1050955"/>
                  <a:pt x="6258135" y="1032908"/>
                </a:cubicBezTo>
                <a:cubicBezTo>
                  <a:pt x="6074845" y="1014861"/>
                  <a:pt x="5898368" y="1019240"/>
                  <a:pt x="5774222" y="1032908"/>
                </a:cubicBezTo>
                <a:cubicBezTo>
                  <a:pt x="5650076" y="1046576"/>
                  <a:pt x="5469204" y="1031526"/>
                  <a:pt x="5384403" y="1032908"/>
                </a:cubicBezTo>
                <a:cubicBezTo>
                  <a:pt x="5299602" y="1034290"/>
                  <a:pt x="4997498" y="1047908"/>
                  <a:pt x="4900489" y="1032908"/>
                </a:cubicBezTo>
                <a:cubicBezTo>
                  <a:pt x="4803480" y="1017908"/>
                  <a:pt x="4441964" y="1008595"/>
                  <a:pt x="4228387" y="1032908"/>
                </a:cubicBezTo>
                <a:cubicBezTo>
                  <a:pt x="4014810" y="1057221"/>
                  <a:pt x="4003837" y="1018239"/>
                  <a:pt x="3838568" y="1032908"/>
                </a:cubicBezTo>
                <a:cubicBezTo>
                  <a:pt x="3673299" y="1047577"/>
                  <a:pt x="3619199" y="1017246"/>
                  <a:pt x="3448749" y="1032908"/>
                </a:cubicBezTo>
                <a:cubicBezTo>
                  <a:pt x="3278299" y="1048570"/>
                  <a:pt x="3153956" y="1046721"/>
                  <a:pt x="2964836" y="1032908"/>
                </a:cubicBezTo>
                <a:cubicBezTo>
                  <a:pt x="2775716" y="1019095"/>
                  <a:pt x="2624219" y="1008724"/>
                  <a:pt x="2292734" y="1032908"/>
                </a:cubicBezTo>
                <a:cubicBezTo>
                  <a:pt x="1961249" y="1057092"/>
                  <a:pt x="1935165" y="1021425"/>
                  <a:pt x="1714727" y="1032908"/>
                </a:cubicBezTo>
                <a:cubicBezTo>
                  <a:pt x="1494289" y="1044391"/>
                  <a:pt x="1410439" y="1049000"/>
                  <a:pt x="1136719" y="1032908"/>
                </a:cubicBezTo>
                <a:cubicBezTo>
                  <a:pt x="862999" y="1016816"/>
                  <a:pt x="538347" y="1021833"/>
                  <a:pt x="303313" y="1032908"/>
                </a:cubicBezTo>
                <a:cubicBezTo>
                  <a:pt x="139630" y="1005314"/>
                  <a:pt x="143" y="865930"/>
                  <a:pt x="0" y="729595"/>
                </a:cubicBezTo>
                <a:cubicBezTo>
                  <a:pt x="12806" y="528261"/>
                  <a:pt x="18809" y="407363"/>
                  <a:pt x="0" y="30331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– 2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31614C-0B9C-04DA-22F4-8E3DC5D2088E}"/>
              </a:ext>
            </a:extLst>
          </p:cNvPr>
          <p:cNvGrpSpPr/>
          <p:nvPr/>
        </p:nvGrpSpPr>
        <p:grpSpPr>
          <a:xfrm>
            <a:off x="149281" y="1421041"/>
            <a:ext cx="8159307" cy="1040297"/>
            <a:chOff x="1771457" y="4139701"/>
            <a:chExt cx="8159307" cy="10402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9809B4-1E94-AE1A-2E36-DA211E24C186}"/>
                </a:ext>
              </a:extLst>
            </p:cNvPr>
            <p:cNvSpPr/>
            <p:nvPr/>
          </p:nvSpPr>
          <p:spPr>
            <a:xfrm>
              <a:off x="2291606" y="4237488"/>
              <a:ext cx="763915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lạc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BFE24A-CD9C-E0E0-E3D4-5D29937A6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771457" y="4139701"/>
              <a:ext cx="1040297" cy="10402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199490-4E7E-0850-C0CA-85F198C5B474}"/>
              </a:ext>
            </a:extLst>
          </p:cNvPr>
          <p:cNvGrpSpPr/>
          <p:nvPr/>
        </p:nvGrpSpPr>
        <p:grpSpPr>
          <a:xfrm>
            <a:off x="1387516" y="2790419"/>
            <a:ext cx="9416966" cy="1040297"/>
            <a:chOff x="1877476" y="4139700"/>
            <a:chExt cx="9416966" cy="10402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1EAA44C-24EC-D24C-3508-1F7A3FB12741}"/>
                </a:ext>
              </a:extLst>
            </p:cNvPr>
            <p:cNvSpPr/>
            <p:nvPr/>
          </p:nvSpPr>
          <p:spPr>
            <a:xfrm>
              <a:off x="2291606" y="4237488"/>
              <a:ext cx="9002836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lạc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chức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2EDAFB-7500-8DE1-E196-6C39229E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8D9DED-D6AB-C26F-B4BD-96F35CD9576E}"/>
              </a:ext>
            </a:extLst>
          </p:cNvPr>
          <p:cNvGrpSpPr/>
          <p:nvPr/>
        </p:nvGrpSpPr>
        <p:grpSpPr>
          <a:xfrm>
            <a:off x="314770" y="4159798"/>
            <a:ext cx="9416966" cy="1040297"/>
            <a:chOff x="1877476" y="4139700"/>
            <a:chExt cx="9416966" cy="104029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AC6ABD3-9C8B-D243-41A3-946D6212C482}"/>
                </a:ext>
              </a:extLst>
            </p:cNvPr>
            <p:cNvSpPr/>
            <p:nvPr/>
          </p:nvSpPr>
          <p:spPr>
            <a:xfrm>
              <a:off x="2291606" y="4237488"/>
              <a:ext cx="9002836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biệt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2D672E-8CC4-2C9D-C6E3-AD201CC4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19C1D0-ECBC-4B5D-A434-B360B5984182}"/>
              </a:ext>
            </a:extLst>
          </p:cNvPr>
          <p:cNvGrpSpPr/>
          <p:nvPr/>
        </p:nvGrpSpPr>
        <p:grpSpPr>
          <a:xfrm>
            <a:off x="1313168" y="5691395"/>
            <a:ext cx="9491315" cy="1008135"/>
            <a:chOff x="1754011" y="4338805"/>
            <a:chExt cx="9491315" cy="10081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450A850-C66F-CAAE-6DD0-1CFD73E632E2}"/>
                </a:ext>
              </a:extLst>
            </p:cNvPr>
            <p:cNvSpPr/>
            <p:nvPr/>
          </p:nvSpPr>
          <p:spPr>
            <a:xfrm>
              <a:off x="2291606" y="4502218"/>
              <a:ext cx="895372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…..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A950865-7BA0-5123-C526-E9C6A994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754011" y="4338805"/>
              <a:ext cx="957046" cy="957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6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1087974" y="235732"/>
            <a:ext cx="10016051" cy="1032908"/>
          </a:xfrm>
          <a:custGeom>
            <a:avLst/>
            <a:gdLst>
              <a:gd name="connsiteX0" fmla="*/ 0 w 10016051"/>
              <a:gd name="connsiteY0" fmla="*/ 303313 h 1032908"/>
              <a:gd name="connsiteX1" fmla="*/ 303313 w 10016051"/>
              <a:gd name="connsiteY1" fmla="*/ 0 h 1032908"/>
              <a:gd name="connsiteX2" fmla="*/ 881321 w 10016051"/>
              <a:gd name="connsiteY2" fmla="*/ 0 h 1032908"/>
              <a:gd name="connsiteX3" fmla="*/ 1365234 w 10016051"/>
              <a:gd name="connsiteY3" fmla="*/ 0 h 1032908"/>
              <a:gd name="connsiteX4" fmla="*/ 2225524 w 10016051"/>
              <a:gd name="connsiteY4" fmla="*/ 0 h 1032908"/>
              <a:gd name="connsiteX5" fmla="*/ 2897626 w 10016051"/>
              <a:gd name="connsiteY5" fmla="*/ 0 h 1032908"/>
              <a:gd name="connsiteX6" fmla="*/ 3475633 w 10016051"/>
              <a:gd name="connsiteY6" fmla="*/ 0 h 1032908"/>
              <a:gd name="connsiteX7" fmla="*/ 4335924 w 10016051"/>
              <a:gd name="connsiteY7" fmla="*/ 0 h 1032908"/>
              <a:gd name="connsiteX8" fmla="*/ 5102120 w 10016051"/>
              <a:gd name="connsiteY8" fmla="*/ 0 h 1032908"/>
              <a:gd name="connsiteX9" fmla="*/ 5774222 w 10016051"/>
              <a:gd name="connsiteY9" fmla="*/ 0 h 1032908"/>
              <a:gd name="connsiteX10" fmla="*/ 6164041 w 10016051"/>
              <a:gd name="connsiteY10" fmla="*/ 0 h 1032908"/>
              <a:gd name="connsiteX11" fmla="*/ 6836142 w 10016051"/>
              <a:gd name="connsiteY11" fmla="*/ 0 h 1032908"/>
              <a:gd name="connsiteX12" fmla="*/ 7508244 w 10016051"/>
              <a:gd name="connsiteY12" fmla="*/ 0 h 1032908"/>
              <a:gd name="connsiteX13" fmla="*/ 8180346 w 10016051"/>
              <a:gd name="connsiteY13" fmla="*/ 0 h 1032908"/>
              <a:gd name="connsiteX14" fmla="*/ 8852448 w 10016051"/>
              <a:gd name="connsiteY14" fmla="*/ 0 h 1032908"/>
              <a:gd name="connsiteX15" fmla="*/ 9712738 w 10016051"/>
              <a:gd name="connsiteY15" fmla="*/ 0 h 1032908"/>
              <a:gd name="connsiteX16" fmla="*/ 10016051 w 10016051"/>
              <a:gd name="connsiteY16" fmla="*/ 303313 h 1032908"/>
              <a:gd name="connsiteX17" fmla="*/ 10016051 w 10016051"/>
              <a:gd name="connsiteY17" fmla="*/ 729595 h 1032908"/>
              <a:gd name="connsiteX18" fmla="*/ 9712738 w 10016051"/>
              <a:gd name="connsiteY18" fmla="*/ 1032908 h 1032908"/>
              <a:gd name="connsiteX19" fmla="*/ 9040636 w 10016051"/>
              <a:gd name="connsiteY19" fmla="*/ 1032908 h 1032908"/>
              <a:gd name="connsiteX20" fmla="*/ 8274440 w 10016051"/>
              <a:gd name="connsiteY20" fmla="*/ 1032908 h 1032908"/>
              <a:gd name="connsiteX21" fmla="*/ 7414150 w 10016051"/>
              <a:gd name="connsiteY21" fmla="*/ 1032908 h 1032908"/>
              <a:gd name="connsiteX22" fmla="*/ 6647954 w 10016051"/>
              <a:gd name="connsiteY22" fmla="*/ 1032908 h 1032908"/>
              <a:gd name="connsiteX23" fmla="*/ 5787664 w 10016051"/>
              <a:gd name="connsiteY23" fmla="*/ 1032908 h 1032908"/>
              <a:gd name="connsiteX24" fmla="*/ 5115562 w 10016051"/>
              <a:gd name="connsiteY24" fmla="*/ 1032908 h 1032908"/>
              <a:gd name="connsiteX25" fmla="*/ 4537554 w 10016051"/>
              <a:gd name="connsiteY25" fmla="*/ 1032908 h 1032908"/>
              <a:gd name="connsiteX26" fmla="*/ 3771358 w 10016051"/>
              <a:gd name="connsiteY26" fmla="*/ 1032908 h 1032908"/>
              <a:gd name="connsiteX27" fmla="*/ 2911068 w 10016051"/>
              <a:gd name="connsiteY27" fmla="*/ 1032908 h 1032908"/>
              <a:gd name="connsiteX28" fmla="*/ 2050778 w 10016051"/>
              <a:gd name="connsiteY28" fmla="*/ 1032908 h 1032908"/>
              <a:gd name="connsiteX29" fmla="*/ 1378676 w 10016051"/>
              <a:gd name="connsiteY29" fmla="*/ 1032908 h 1032908"/>
              <a:gd name="connsiteX30" fmla="*/ 303313 w 10016051"/>
              <a:gd name="connsiteY30" fmla="*/ 1032908 h 1032908"/>
              <a:gd name="connsiteX31" fmla="*/ 0 w 10016051"/>
              <a:gd name="connsiteY31" fmla="*/ 729595 h 1032908"/>
              <a:gd name="connsiteX32" fmla="*/ 0 w 10016051"/>
              <a:gd name="connsiteY32" fmla="*/ 303313 h 10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16051" h="1032908" fill="none" extrusionOk="0">
                <a:moveTo>
                  <a:pt x="0" y="303313"/>
                </a:moveTo>
                <a:cubicBezTo>
                  <a:pt x="-22890" y="130694"/>
                  <a:pt x="164466" y="29673"/>
                  <a:pt x="303313" y="0"/>
                </a:cubicBezTo>
                <a:cubicBezTo>
                  <a:pt x="583492" y="1694"/>
                  <a:pt x="693130" y="13328"/>
                  <a:pt x="881321" y="0"/>
                </a:cubicBezTo>
                <a:cubicBezTo>
                  <a:pt x="1069512" y="-13328"/>
                  <a:pt x="1242604" y="-16507"/>
                  <a:pt x="1365234" y="0"/>
                </a:cubicBezTo>
                <a:cubicBezTo>
                  <a:pt x="1487864" y="16507"/>
                  <a:pt x="1828764" y="-24876"/>
                  <a:pt x="2225524" y="0"/>
                </a:cubicBezTo>
                <a:cubicBezTo>
                  <a:pt x="2622284" y="24876"/>
                  <a:pt x="2755322" y="-9442"/>
                  <a:pt x="2897626" y="0"/>
                </a:cubicBezTo>
                <a:cubicBezTo>
                  <a:pt x="3039930" y="9442"/>
                  <a:pt x="3224615" y="-14062"/>
                  <a:pt x="3475633" y="0"/>
                </a:cubicBezTo>
                <a:cubicBezTo>
                  <a:pt x="3726651" y="14062"/>
                  <a:pt x="4077197" y="35884"/>
                  <a:pt x="4335924" y="0"/>
                </a:cubicBezTo>
                <a:cubicBezTo>
                  <a:pt x="4594651" y="-35884"/>
                  <a:pt x="4765944" y="2663"/>
                  <a:pt x="5102120" y="0"/>
                </a:cubicBezTo>
                <a:cubicBezTo>
                  <a:pt x="5438296" y="-2663"/>
                  <a:pt x="5569858" y="-6009"/>
                  <a:pt x="5774222" y="0"/>
                </a:cubicBezTo>
                <a:cubicBezTo>
                  <a:pt x="5978586" y="6009"/>
                  <a:pt x="6008791" y="-8909"/>
                  <a:pt x="6164041" y="0"/>
                </a:cubicBezTo>
                <a:cubicBezTo>
                  <a:pt x="6319291" y="8909"/>
                  <a:pt x="6587788" y="20635"/>
                  <a:pt x="6836142" y="0"/>
                </a:cubicBezTo>
                <a:cubicBezTo>
                  <a:pt x="7084496" y="-20635"/>
                  <a:pt x="7372448" y="32175"/>
                  <a:pt x="7508244" y="0"/>
                </a:cubicBezTo>
                <a:cubicBezTo>
                  <a:pt x="7644040" y="-32175"/>
                  <a:pt x="7848409" y="-11498"/>
                  <a:pt x="8180346" y="0"/>
                </a:cubicBezTo>
                <a:cubicBezTo>
                  <a:pt x="8512283" y="11498"/>
                  <a:pt x="8654664" y="-12049"/>
                  <a:pt x="8852448" y="0"/>
                </a:cubicBezTo>
                <a:cubicBezTo>
                  <a:pt x="9050232" y="12049"/>
                  <a:pt x="9287860" y="4438"/>
                  <a:pt x="9712738" y="0"/>
                </a:cubicBezTo>
                <a:cubicBezTo>
                  <a:pt x="9892480" y="-39676"/>
                  <a:pt x="9999687" y="148162"/>
                  <a:pt x="10016051" y="303313"/>
                </a:cubicBezTo>
                <a:cubicBezTo>
                  <a:pt x="10010357" y="471188"/>
                  <a:pt x="9998502" y="559529"/>
                  <a:pt x="10016051" y="729595"/>
                </a:cubicBezTo>
                <a:cubicBezTo>
                  <a:pt x="10011569" y="887677"/>
                  <a:pt x="9853252" y="1041140"/>
                  <a:pt x="9712738" y="1032908"/>
                </a:cubicBezTo>
                <a:cubicBezTo>
                  <a:pt x="9388716" y="1052004"/>
                  <a:pt x="9200997" y="1058176"/>
                  <a:pt x="9040636" y="1032908"/>
                </a:cubicBezTo>
                <a:cubicBezTo>
                  <a:pt x="8880275" y="1007640"/>
                  <a:pt x="8657488" y="996127"/>
                  <a:pt x="8274440" y="1032908"/>
                </a:cubicBezTo>
                <a:cubicBezTo>
                  <a:pt x="7891392" y="1069689"/>
                  <a:pt x="7842954" y="1007314"/>
                  <a:pt x="7414150" y="1032908"/>
                </a:cubicBezTo>
                <a:cubicBezTo>
                  <a:pt x="6985346" y="1058503"/>
                  <a:pt x="6879709" y="1058969"/>
                  <a:pt x="6647954" y="1032908"/>
                </a:cubicBezTo>
                <a:cubicBezTo>
                  <a:pt x="6416199" y="1006847"/>
                  <a:pt x="6028869" y="1071097"/>
                  <a:pt x="5787664" y="1032908"/>
                </a:cubicBezTo>
                <a:cubicBezTo>
                  <a:pt x="5546459" y="994720"/>
                  <a:pt x="5416253" y="1003212"/>
                  <a:pt x="5115562" y="1032908"/>
                </a:cubicBezTo>
                <a:cubicBezTo>
                  <a:pt x="4814871" y="1062604"/>
                  <a:pt x="4785949" y="1057665"/>
                  <a:pt x="4537554" y="1032908"/>
                </a:cubicBezTo>
                <a:cubicBezTo>
                  <a:pt x="4289159" y="1008151"/>
                  <a:pt x="4004081" y="1018605"/>
                  <a:pt x="3771358" y="1032908"/>
                </a:cubicBezTo>
                <a:cubicBezTo>
                  <a:pt x="3538635" y="1047211"/>
                  <a:pt x="3170855" y="1025208"/>
                  <a:pt x="2911068" y="1032908"/>
                </a:cubicBezTo>
                <a:cubicBezTo>
                  <a:pt x="2651281" y="1040609"/>
                  <a:pt x="2273047" y="1010450"/>
                  <a:pt x="2050778" y="1032908"/>
                </a:cubicBezTo>
                <a:cubicBezTo>
                  <a:pt x="1828509" y="1055367"/>
                  <a:pt x="1648101" y="1016500"/>
                  <a:pt x="1378676" y="1032908"/>
                </a:cubicBezTo>
                <a:cubicBezTo>
                  <a:pt x="1109251" y="1049316"/>
                  <a:pt x="645529" y="997091"/>
                  <a:pt x="303313" y="1032908"/>
                </a:cubicBezTo>
                <a:cubicBezTo>
                  <a:pt x="142295" y="1047965"/>
                  <a:pt x="-6920" y="937768"/>
                  <a:pt x="0" y="729595"/>
                </a:cubicBezTo>
                <a:cubicBezTo>
                  <a:pt x="7762" y="556893"/>
                  <a:pt x="1016" y="439580"/>
                  <a:pt x="0" y="303313"/>
                </a:cubicBezTo>
                <a:close/>
              </a:path>
              <a:path w="10016051" h="1032908" stroke="0" extrusionOk="0">
                <a:moveTo>
                  <a:pt x="0" y="303313"/>
                </a:moveTo>
                <a:cubicBezTo>
                  <a:pt x="-10838" y="147173"/>
                  <a:pt x="141279" y="23184"/>
                  <a:pt x="303313" y="0"/>
                </a:cubicBezTo>
                <a:cubicBezTo>
                  <a:pt x="514004" y="20101"/>
                  <a:pt x="662449" y="1400"/>
                  <a:pt x="787226" y="0"/>
                </a:cubicBezTo>
                <a:cubicBezTo>
                  <a:pt x="912003" y="-1400"/>
                  <a:pt x="1117976" y="13422"/>
                  <a:pt x="1365234" y="0"/>
                </a:cubicBezTo>
                <a:cubicBezTo>
                  <a:pt x="1612492" y="-13422"/>
                  <a:pt x="1592018" y="8232"/>
                  <a:pt x="1755053" y="0"/>
                </a:cubicBezTo>
                <a:cubicBezTo>
                  <a:pt x="1918088" y="-8232"/>
                  <a:pt x="2169887" y="-54"/>
                  <a:pt x="2521249" y="0"/>
                </a:cubicBezTo>
                <a:cubicBezTo>
                  <a:pt x="2872611" y="54"/>
                  <a:pt x="2787428" y="-3164"/>
                  <a:pt x="2911068" y="0"/>
                </a:cubicBezTo>
                <a:cubicBezTo>
                  <a:pt x="3034708" y="3164"/>
                  <a:pt x="3367901" y="26857"/>
                  <a:pt x="3583170" y="0"/>
                </a:cubicBezTo>
                <a:cubicBezTo>
                  <a:pt x="3798439" y="-26857"/>
                  <a:pt x="3828866" y="15683"/>
                  <a:pt x="4067083" y="0"/>
                </a:cubicBezTo>
                <a:cubicBezTo>
                  <a:pt x="4305300" y="-15683"/>
                  <a:pt x="4393251" y="12895"/>
                  <a:pt x="4550996" y="0"/>
                </a:cubicBezTo>
                <a:cubicBezTo>
                  <a:pt x="4708741" y="-12895"/>
                  <a:pt x="4807416" y="8734"/>
                  <a:pt x="4940815" y="0"/>
                </a:cubicBezTo>
                <a:cubicBezTo>
                  <a:pt x="5074214" y="-8734"/>
                  <a:pt x="5241195" y="-8866"/>
                  <a:pt x="5330634" y="0"/>
                </a:cubicBezTo>
                <a:cubicBezTo>
                  <a:pt x="5420073" y="8866"/>
                  <a:pt x="5675727" y="21500"/>
                  <a:pt x="5814548" y="0"/>
                </a:cubicBezTo>
                <a:cubicBezTo>
                  <a:pt x="5953369" y="-21500"/>
                  <a:pt x="6199498" y="16720"/>
                  <a:pt x="6392555" y="0"/>
                </a:cubicBezTo>
                <a:cubicBezTo>
                  <a:pt x="6585612" y="-16720"/>
                  <a:pt x="6999203" y="-37629"/>
                  <a:pt x="7158751" y="0"/>
                </a:cubicBezTo>
                <a:cubicBezTo>
                  <a:pt x="7318299" y="37629"/>
                  <a:pt x="7591368" y="7422"/>
                  <a:pt x="7830853" y="0"/>
                </a:cubicBezTo>
                <a:cubicBezTo>
                  <a:pt x="8070338" y="-7422"/>
                  <a:pt x="8202415" y="-10915"/>
                  <a:pt x="8408861" y="0"/>
                </a:cubicBezTo>
                <a:cubicBezTo>
                  <a:pt x="8615307" y="10915"/>
                  <a:pt x="8779178" y="23044"/>
                  <a:pt x="8986868" y="0"/>
                </a:cubicBezTo>
                <a:cubicBezTo>
                  <a:pt x="9194558" y="-23044"/>
                  <a:pt x="9509643" y="-25933"/>
                  <a:pt x="9712738" y="0"/>
                </a:cubicBezTo>
                <a:cubicBezTo>
                  <a:pt x="9847228" y="15737"/>
                  <a:pt x="10017834" y="123983"/>
                  <a:pt x="10016051" y="303313"/>
                </a:cubicBezTo>
                <a:cubicBezTo>
                  <a:pt x="10007619" y="504485"/>
                  <a:pt x="10025769" y="563439"/>
                  <a:pt x="10016051" y="729595"/>
                </a:cubicBezTo>
                <a:cubicBezTo>
                  <a:pt x="10031022" y="923099"/>
                  <a:pt x="9885376" y="1039487"/>
                  <a:pt x="9712738" y="1032908"/>
                </a:cubicBezTo>
                <a:cubicBezTo>
                  <a:pt x="9459798" y="1034829"/>
                  <a:pt x="9030980" y="1023272"/>
                  <a:pt x="8852448" y="1032908"/>
                </a:cubicBezTo>
                <a:cubicBezTo>
                  <a:pt x="8673916" y="1042545"/>
                  <a:pt x="8385424" y="1053918"/>
                  <a:pt x="7992157" y="1032908"/>
                </a:cubicBezTo>
                <a:cubicBezTo>
                  <a:pt x="7598890" y="1011898"/>
                  <a:pt x="7564304" y="1060339"/>
                  <a:pt x="7414150" y="1032908"/>
                </a:cubicBezTo>
                <a:cubicBezTo>
                  <a:pt x="7263996" y="1005477"/>
                  <a:pt x="7010284" y="1024371"/>
                  <a:pt x="6836142" y="1032908"/>
                </a:cubicBezTo>
                <a:cubicBezTo>
                  <a:pt x="6662000" y="1041445"/>
                  <a:pt x="6441425" y="1050955"/>
                  <a:pt x="6258135" y="1032908"/>
                </a:cubicBezTo>
                <a:cubicBezTo>
                  <a:pt x="6074845" y="1014861"/>
                  <a:pt x="5898368" y="1019240"/>
                  <a:pt x="5774222" y="1032908"/>
                </a:cubicBezTo>
                <a:cubicBezTo>
                  <a:pt x="5650076" y="1046576"/>
                  <a:pt x="5469204" y="1031526"/>
                  <a:pt x="5384403" y="1032908"/>
                </a:cubicBezTo>
                <a:cubicBezTo>
                  <a:pt x="5299602" y="1034290"/>
                  <a:pt x="4997498" y="1047908"/>
                  <a:pt x="4900489" y="1032908"/>
                </a:cubicBezTo>
                <a:cubicBezTo>
                  <a:pt x="4803480" y="1017908"/>
                  <a:pt x="4441964" y="1008595"/>
                  <a:pt x="4228387" y="1032908"/>
                </a:cubicBezTo>
                <a:cubicBezTo>
                  <a:pt x="4014810" y="1057221"/>
                  <a:pt x="4003837" y="1018239"/>
                  <a:pt x="3838568" y="1032908"/>
                </a:cubicBezTo>
                <a:cubicBezTo>
                  <a:pt x="3673299" y="1047577"/>
                  <a:pt x="3619199" y="1017246"/>
                  <a:pt x="3448749" y="1032908"/>
                </a:cubicBezTo>
                <a:cubicBezTo>
                  <a:pt x="3278299" y="1048570"/>
                  <a:pt x="3153956" y="1046721"/>
                  <a:pt x="2964836" y="1032908"/>
                </a:cubicBezTo>
                <a:cubicBezTo>
                  <a:pt x="2775716" y="1019095"/>
                  <a:pt x="2624219" y="1008724"/>
                  <a:pt x="2292734" y="1032908"/>
                </a:cubicBezTo>
                <a:cubicBezTo>
                  <a:pt x="1961249" y="1057092"/>
                  <a:pt x="1935165" y="1021425"/>
                  <a:pt x="1714727" y="1032908"/>
                </a:cubicBezTo>
                <a:cubicBezTo>
                  <a:pt x="1494289" y="1044391"/>
                  <a:pt x="1410439" y="1049000"/>
                  <a:pt x="1136719" y="1032908"/>
                </a:cubicBezTo>
                <a:cubicBezTo>
                  <a:pt x="862999" y="1016816"/>
                  <a:pt x="538347" y="1021833"/>
                  <a:pt x="303313" y="1032908"/>
                </a:cubicBezTo>
                <a:cubicBezTo>
                  <a:pt x="139630" y="1005314"/>
                  <a:pt x="143" y="865930"/>
                  <a:pt x="0" y="729595"/>
                </a:cubicBezTo>
                <a:cubicBezTo>
                  <a:pt x="12806" y="528261"/>
                  <a:pt x="18809" y="407363"/>
                  <a:pt x="0" y="30331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– 2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5CAE0E-4DD5-C029-60F1-CD0BA52A0C7F}"/>
              </a:ext>
            </a:extLst>
          </p:cNvPr>
          <p:cNvSpPr/>
          <p:nvPr/>
        </p:nvSpPr>
        <p:spPr>
          <a:xfrm>
            <a:off x="284922" y="2261546"/>
            <a:ext cx="11622154" cy="4214191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thiệp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20 </a:t>
            </a:r>
            <a:r>
              <a:rPr lang="vi-V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10.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10.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thiệp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trang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cô.</a:t>
            </a:r>
            <a:endParaRPr lang="vi-VN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91EFBB-89BA-3BEC-D76F-2D96D4D47146}"/>
              </a:ext>
            </a:extLst>
          </p:cNvPr>
          <p:cNvSpPr/>
          <p:nvPr/>
        </p:nvSpPr>
        <p:spPr>
          <a:xfrm>
            <a:off x="4522836" y="1650902"/>
            <a:ext cx="3146323" cy="88998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32637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62695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661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575227" y="891994"/>
            <a:ext cx="11041546" cy="273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Bình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chọn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  <a:p>
            <a:pPr algn="ctr">
              <a:lnSpc>
                <a:spcPct val="120000"/>
              </a:lnSpc>
            </a:pPr>
            <a:r>
              <a:rPr lang="en-US" sz="8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rocante" panose="02000000000000000000" pitchFamily="50" charset="0"/>
              </a:rPr>
              <a:t>Phần</a:t>
            </a:r>
            <a:r>
              <a:rPr lang="en-US" sz="8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rocante" panose="02000000000000000000" pitchFamily="50" charset="0"/>
              </a:rPr>
              <a:t> </a:t>
            </a:r>
            <a:r>
              <a:rPr lang="en-US" sz="8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rocante" panose="02000000000000000000" pitchFamily="50" charset="0"/>
              </a:rPr>
              <a:t>nói</a:t>
            </a:r>
            <a:r>
              <a:rPr lang="en-US" sz="8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rocante" panose="02000000000000000000" pitchFamily="50" charset="0"/>
              </a:rPr>
              <a:t> hay </a:t>
            </a:r>
            <a:r>
              <a:rPr lang="en-US" sz="8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iCiel Crocante" panose="02000000000000000000" pitchFamily="50" charset="0"/>
              </a:rPr>
              <a:t>nhất</a:t>
            </a:r>
            <a:endParaRPr lang="en-US" sz="8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iCiel Crocante" panose="02000000000000000000" pitchFamily="50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7400880" imgH="1866960"/>
        </mc:Choice>
        <mc:Fallback>
          <p:control name="TextBox1" r:id="rId2" imgW="7400880" imgH="1866960">
            <p:pic>
              <p:nvPicPr>
                <p:cNvPr id="4" name="TextBox1">
                  <a:extLst>
                    <a:ext uri="{FF2B5EF4-FFF2-40B4-BE49-F238E27FC236}">
                      <a16:creationId xmlns:a16="http://schemas.microsoft.com/office/drawing/2014/main" id="{342FDA53-F1EA-3218-1510-7089029FDAE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97460" y="4221712"/>
                  <a:ext cx="7397079" cy="18635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51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639A1-CA4B-00AC-D313-A832FF2D0F2A}"/>
              </a:ext>
            </a:extLst>
          </p:cNvPr>
          <p:cNvSpPr txBox="1"/>
          <p:nvPr/>
        </p:nvSpPr>
        <p:spPr>
          <a:xfrm rot="21364296">
            <a:off x="4002156" y="2160104"/>
            <a:ext cx="4664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8864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8103E5-36A6-935A-42AB-05D523689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7" y="120739"/>
            <a:ext cx="6962406" cy="43904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192157" y="4571582"/>
            <a:ext cx="9872870" cy="2226047"/>
          </a:xfrm>
          <a:custGeom>
            <a:avLst/>
            <a:gdLst>
              <a:gd name="connsiteX0" fmla="*/ 0 w 9872870"/>
              <a:gd name="connsiteY0" fmla="*/ 371015 h 2226047"/>
              <a:gd name="connsiteX1" fmla="*/ 371015 w 9872870"/>
              <a:gd name="connsiteY1" fmla="*/ 0 h 2226047"/>
              <a:gd name="connsiteX2" fmla="*/ 9501855 w 9872870"/>
              <a:gd name="connsiteY2" fmla="*/ 0 h 2226047"/>
              <a:gd name="connsiteX3" fmla="*/ 9872870 w 9872870"/>
              <a:gd name="connsiteY3" fmla="*/ 371015 h 2226047"/>
              <a:gd name="connsiteX4" fmla="*/ 9872870 w 9872870"/>
              <a:gd name="connsiteY4" fmla="*/ 1855032 h 2226047"/>
              <a:gd name="connsiteX5" fmla="*/ 9501855 w 9872870"/>
              <a:gd name="connsiteY5" fmla="*/ 2226047 h 2226047"/>
              <a:gd name="connsiteX6" fmla="*/ 371015 w 9872870"/>
              <a:gd name="connsiteY6" fmla="*/ 2226047 h 2226047"/>
              <a:gd name="connsiteX7" fmla="*/ 0 w 9872870"/>
              <a:gd name="connsiteY7" fmla="*/ 1855032 h 2226047"/>
              <a:gd name="connsiteX8" fmla="*/ 0 w 9872870"/>
              <a:gd name="connsiteY8" fmla="*/ 371015 h 222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870" h="2226047" fill="none" extrusionOk="0">
                <a:moveTo>
                  <a:pt x="0" y="371015"/>
                </a:moveTo>
                <a:cubicBezTo>
                  <a:pt x="343" y="175384"/>
                  <a:pt x="178522" y="20833"/>
                  <a:pt x="371015" y="0"/>
                </a:cubicBezTo>
                <a:cubicBezTo>
                  <a:pt x="4237890" y="72427"/>
                  <a:pt x="5126649" y="61419"/>
                  <a:pt x="9501855" y="0"/>
                </a:cubicBezTo>
                <a:cubicBezTo>
                  <a:pt x="9703083" y="-25322"/>
                  <a:pt x="9834799" y="154594"/>
                  <a:pt x="9872870" y="371015"/>
                </a:cubicBezTo>
                <a:cubicBezTo>
                  <a:pt x="9846959" y="1011264"/>
                  <a:pt x="9893421" y="1131906"/>
                  <a:pt x="9872870" y="1855032"/>
                </a:cubicBezTo>
                <a:cubicBezTo>
                  <a:pt x="9875938" y="2044366"/>
                  <a:pt x="9682575" y="2198934"/>
                  <a:pt x="9501855" y="2226047"/>
                </a:cubicBezTo>
                <a:cubicBezTo>
                  <a:pt x="5141825" y="2255874"/>
                  <a:pt x="1803506" y="2146741"/>
                  <a:pt x="371015" y="2226047"/>
                </a:cubicBezTo>
                <a:cubicBezTo>
                  <a:pt x="172135" y="2225366"/>
                  <a:pt x="-17832" y="2063464"/>
                  <a:pt x="0" y="1855032"/>
                </a:cubicBezTo>
                <a:cubicBezTo>
                  <a:pt x="5289" y="1141755"/>
                  <a:pt x="-53678" y="930845"/>
                  <a:pt x="0" y="371015"/>
                </a:cubicBezTo>
                <a:close/>
              </a:path>
              <a:path w="9872870" h="2226047" stroke="0" extrusionOk="0">
                <a:moveTo>
                  <a:pt x="0" y="371015"/>
                </a:moveTo>
                <a:cubicBezTo>
                  <a:pt x="32820" y="175055"/>
                  <a:pt x="182830" y="34839"/>
                  <a:pt x="371015" y="0"/>
                </a:cubicBezTo>
                <a:cubicBezTo>
                  <a:pt x="4144781" y="123000"/>
                  <a:pt x="6736115" y="-96860"/>
                  <a:pt x="9501855" y="0"/>
                </a:cubicBezTo>
                <a:cubicBezTo>
                  <a:pt x="9687893" y="-14380"/>
                  <a:pt x="9889676" y="132227"/>
                  <a:pt x="9872870" y="371015"/>
                </a:cubicBezTo>
                <a:cubicBezTo>
                  <a:pt x="10004168" y="646673"/>
                  <a:pt x="9974468" y="1194192"/>
                  <a:pt x="9872870" y="1855032"/>
                </a:cubicBezTo>
                <a:cubicBezTo>
                  <a:pt x="9840959" y="2071499"/>
                  <a:pt x="9685394" y="2222550"/>
                  <a:pt x="9501855" y="2226047"/>
                </a:cubicBezTo>
                <a:cubicBezTo>
                  <a:pt x="5706962" y="2065340"/>
                  <a:pt x="1361982" y="2265714"/>
                  <a:pt x="371015" y="2226047"/>
                </a:cubicBezTo>
                <a:cubicBezTo>
                  <a:pt x="144432" y="2221669"/>
                  <a:pt x="-8260" y="2056196"/>
                  <a:pt x="0" y="1855032"/>
                </a:cubicBezTo>
                <a:cubicBezTo>
                  <a:pt x="10521" y="1611093"/>
                  <a:pt x="68748" y="881716"/>
                  <a:pt x="0" y="3710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Thông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ai?</a:t>
            </a:r>
          </a:p>
          <a:p>
            <a:pPr algn="just">
              <a:lnSpc>
                <a:spcPct val="12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72836-1931-FC0F-517F-431C7C93DDCA}"/>
              </a:ext>
            </a:extLst>
          </p:cNvPr>
          <p:cNvGrpSpPr/>
          <p:nvPr/>
        </p:nvGrpSpPr>
        <p:grpSpPr>
          <a:xfrm>
            <a:off x="7973687" y="284178"/>
            <a:ext cx="3807499" cy="4003226"/>
            <a:chOff x="8001897" y="2517912"/>
            <a:chExt cx="3807499" cy="400322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82A768D-A4D0-629E-0023-55F438000A75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5EF0DD-0911-6F50-2A8B-EE94EE9E734D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AF6AA03-5474-6397-2DB1-7782E1BA9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28237A4-470D-D462-5EA7-60999CBAA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48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8103E5-36A6-935A-42AB-05D52368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97" y="343822"/>
            <a:ext cx="6962406" cy="43904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1557130" y="4855034"/>
            <a:ext cx="9077739" cy="1882227"/>
          </a:xfrm>
          <a:custGeom>
            <a:avLst/>
            <a:gdLst>
              <a:gd name="connsiteX0" fmla="*/ 0 w 9077739"/>
              <a:gd name="connsiteY0" fmla="*/ 313711 h 1882227"/>
              <a:gd name="connsiteX1" fmla="*/ 313711 w 9077739"/>
              <a:gd name="connsiteY1" fmla="*/ 0 h 1882227"/>
              <a:gd name="connsiteX2" fmla="*/ 8764028 w 9077739"/>
              <a:gd name="connsiteY2" fmla="*/ 0 h 1882227"/>
              <a:gd name="connsiteX3" fmla="*/ 9077739 w 9077739"/>
              <a:gd name="connsiteY3" fmla="*/ 313711 h 1882227"/>
              <a:gd name="connsiteX4" fmla="*/ 9077739 w 9077739"/>
              <a:gd name="connsiteY4" fmla="*/ 1568516 h 1882227"/>
              <a:gd name="connsiteX5" fmla="*/ 8764028 w 9077739"/>
              <a:gd name="connsiteY5" fmla="*/ 1882227 h 1882227"/>
              <a:gd name="connsiteX6" fmla="*/ 313711 w 9077739"/>
              <a:gd name="connsiteY6" fmla="*/ 1882227 h 1882227"/>
              <a:gd name="connsiteX7" fmla="*/ 0 w 9077739"/>
              <a:gd name="connsiteY7" fmla="*/ 1568516 h 1882227"/>
              <a:gd name="connsiteX8" fmla="*/ 0 w 9077739"/>
              <a:gd name="connsiteY8" fmla="*/ 313711 h 188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7739" h="1882227" fill="none" extrusionOk="0">
                <a:moveTo>
                  <a:pt x="0" y="313711"/>
                </a:moveTo>
                <a:cubicBezTo>
                  <a:pt x="693" y="159199"/>
                  <a:pt x="150636" y="17090"/>
                  <a:pt x="313711" y="0"/>
                </a:cubicBezTo>
                <a:cubicBezTo>
                  <a:pt x="1615314" y="72427"/>
                  <a:pt x="7399113" y="61419"/>
                  <a:pt x="8764028" y="0"/>
                </a:cubicBezTo>
                <a:cubicBezTo>
                  <a:pt x="8934120" y="-21791"/>
                  <a:pt x="9046391" y="130971"/>
                  <a:pt x="9077739" y="313711"/>
                </a:cubicBezTo>
                <a:cubicBezTo>
                  <a:pt x="9130308" y="509102"/>
                  <a:pt x="9117334" y="1118912"/>
                  <a:pt x="9077739" y="1568516"/>
                </a:cubicBezTo>
                <a:cubicBezTo>
                  <a:pt x="9080061" y="1729990"/>
                  <a:pt x="8935569" y="1880303"/>
                  <a:pt x="8764028" y="1882227"/>
                </a:cubicBezTo>
                <a:cubicBezTo>
                  <a:pt x="7437917" y="1912054"/>
                  <a:pt x="3292462" y="1802921"/>
                  <a:pt x="313711" y="1882227"/>
                </a:cubicBezTo>
                <a:cubicBezTo>
                  <a:pt x="143339" y="1881901"/>
                  <a:pt x="-2189" y="1742207"/>
                  <a:pt x="0" y="1568516"/>
                </a:cubicBezTo>
                <a:cubicBezTo>
                  <a:pt x="77855" y="1404377"/>
                  <a:pt x="-95635" y="889272"/>
                  <a:pt x="0" y="313711"/>
                </a:cubicBezTo>
                <a:close/>
              </a:path>
              <a:path w="9077739" h="1882227" stroke="0" extrusionOk="0">
                <a:moveTo>
                  <a:pt x="0" y="313711"/>
                </a:moveTo>
                <a:cubicBezTo>
                  <a:pt x="21403" y="146287"/>
                  <a:pt x="150070" y="20036"/>
                  <a:pt x="313711" y="0"/>
                </a:cubicBezTo>
                <a:cubicBezTo>
                  <a:pt x="3089180" y="123000"/>
                  <a:pt x="6527939" y="-96860"/>
                  <a:pt x="8764028" y="0"/>
                </a:cubicBezTo>
                <a:cubicBezTo>
                  <a:pt x="8932650" y="-3534"/>
                  <a:pt x="9079758" y="136383"/>
                  <a:pt x="9077739" y="313711"/>
                </a:cubicBezTo>
                <a:cubicBezTo>
                  <a:pt x="9038027" y="876087"/>
                  <a:pt x="9052240" y="957699"/>
                  <a:pt x="9077739" y="1568516"/>
                </a:cubicBezTo>
                <a:cubicBezTo>
                  <a:pt x="9058038" y="1748911"/>
                  <a:pt x="8933072" y="1881537"/>
                  <a:pt x="8764028" y="1882227"/>
                </a:cubicBezTo>
                <a:cubicBezTo>
                  <a:pt x="5860903" y="1721520"/>
                  <a:pt x="2824906" y="1921894"/>
                  <a:pt x="313711" y="1882227"/>
                </a:cubicBezTo>
                <a:cubicBezTo>
                  <a:pt x="133923" y="1880908"/>
                  <a:pt x="-15976" y="1734536"/>
                  <a:pt x="0" y="1568516"/>
                </a:cubicBezTo>
                <a:cubicBezTo>
                  <a:pt x="-39798" y="1223006"/>
                  <a:pt x="97381" y="543121"/>
                  <a:pt x="0" y="31371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Thông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huynh.</a:t>
            </a:r>
          </a:p>
        </p:txBody>
      </p: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8103E5-36A6-935A-42AB-05D52368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97" y="343822"/>
            <a:ext cx="6962406" cy="43904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712304" y="4855034"/>
            <a:ext cx="10767392" cy="1882227"/>
          </a:xfrm>
          <a:custGeom>
            <a:avLst/>
            <a:gdLst>
              <a:gd name="connsiteX0" fmla="*/ 0 w 10767392"/>
              <a:gd name="connsiteY0" fmla="*/ 313711 h 1882227"/>
              <a:gd name="connsiteX1" fmla="*/ 313711 w 10767392"/>
              <a:gd name="connsiteY1" fmla="*/ 0 h 1882227"/>
              <a:gd name="connsiteX2" fmla="*/ 10453681 w 10767392"/>
              <a:gd name="connsiteY2" fmla="*/ 0 h 1882227"/>
              <a:gd name="connsiteX3" fmla="*/ 10767392 w 10767392"/>
              <a:gd name="connsiteY3" fmla="*/ 313711 h 1882227"/>
              <a:gd name="connsiteX4" fmla="*/ 10767392 w 10767392"/>
              <a:gd name="connsiteY4" fmla="*/ 1568516 h 1882227"/>
              <a:gd name="connsiteX5" fmla="*/ 10453681 w 10767392"/>
              <a:gd name="connsiteY5" fmla="*/ 1882227 h 1882227"/>
              <a:gd name="connsiteX6" fmla="*/ 313711 w 10767392"/>
              <a:gd name="connsiteY6" fmla="*/ 1882227 h 1882227"/>
              <a:gd name="connsiteX7" fmla="*/ 0 w 10767392"/>
              <a:gd name="connsiteY7" fmla="*/ 1568516 h 1882227"/>
              <a:gd name="connsiteX8" fmla="*/ 0 w 10767392"/>
              <a:gd name="connsiteY8" fmla="*/ 313711 h 188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7392" h="1882227" fill="none" extrusionOk="0">
                <a:moveTo>
                  <a:pt x="0" y="313711"/>
                </a:moveTo>
                <a:cubicBezTo>
                  <a:pt x="693" y="159199"/>
                  <a:pt x="150636" y="17090"/>
                  <a:pt x="313711" y="0"/>
                </a:cubicBezTo>
                <a:cubicBezTo>
                  <a:pt x="2477398" y="72427"/>
                  <a:pt x="5603773" y="61419"/>
                  <a:pt x="10453681" y="0"/>
                </a:cubicBezTo>
                <a:cubicBezTo>
                  <a:pt x="10623773" y="-21791"/>
                  <a:pt x="10736044" y="130971"/>
                  <a:pt x="10767392" y="313711"/>
                </a:cubicBezTo>
                <a:cubicBezTo>
                  <a:pt x="10819961" y="509102"/>
                  <a:pt x="10806987" y="1118912"/>
                  <a:pt x="10767392" y="1568516"/>
                </a:cubicBezTo>
                <a:cubicBezTo>
                  <a:pt x="10769714" y="1729990"/>
                  <a:pt x="10625222" y="1880303"/>
                  <a:pt x="10453681" y="1882227"/>
                </a:cubicBezTo>
                <a:cubicBezTo>
                  <a:pt x="6774057" y="1912054"/>
                  <a:pt x="1399328" y="1802921"/>
                  <a:pt x="313711" y="1882227"/>
                </a:cubicBezTo>
                <a:cubicBezTo>
                  <a:pt x="143339" y="1881901"/>
                  <a:pt x="-2189" y="1742207"/>
                  <a:pt x="0" y="1568516"/>
                </a:cubicBezTo>
                <a:cubicBezTo>
                  <a:pt x="77855" y="1404377"/>
                  <a:pt x="-95635" y="889272"/>
                  <a:pt x="0" y="313711"/>
                </a:cubicBezTo>
                <a:close/>
              </a:path>
              <a:path w="10767392" h="1882227" stroke="0" extrusionOk="0">
                <a:moveTo>
                  <a:pt x="0" y="313711"/>
                </a:moveTo>
                <a:cubicBezTo>
                  <a:pt x="21403" y="146287"/>
                  <a:pt x="150070" y="20036"/>
                  <a:pt x="313711" y="0"/>
                </a:cubicBezTo>
                <a:cubicBezTo>
                  <a:pt x="4611511" y="123000"/>
                  <a:pt x="8186689" y="-96860"/>
                  <a:pt x="10453681" y="0"/>
                </a:cubicBezTo>
                <a:cubicBezTo>
                  <a:pt x="10622303" y="-3534"/>
                  <a:pt x="10769411" y="136383"/>
                  <a:pt x="10767392" y="313711"/>
                </a:cubicBezTo>
                <a:cubicBezTo>
                  <a:pt x="10727680" y="876087"/>
                  <a:pt x="10741893" y="957699"/>
                  <a:pt x="10767392" y="1568516"/>
                </a:cubicBezTo>
                <a:cubicBezTo>
                  <a:pt x="10747691" y="1748911"/>
                  <a:pt x="10622725" y="1881537"/>
                  <a:pt x="10453681" y="1882227"/>
                </a:cubicBezTo>
                <a:cubicBezTo>
                  <a:pt x="7315847" y="1721520"/>
                  <a:pt x="5018990" y="1921894"/>
                  <a:pt x="313711" y="1882227"/>
                </a:cubicBezTo>
                <a:cubicBezTo>
                  <a:pt x="133923" y="1880908"/>
                  <a:pt x="-15976" y="1734536"/>
                  <a:pt x="0" y="1568516"/>
                </a:cubicBezTo>
                <a:cubicBezTo>
                  <a:pt x="-39798" y="1223006"/>
                  <a:pt x="97381" y="543121"/>
                  <a:pt x="0" y="31371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gian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 năm 2022.</a:t>
            </a:r>
          </a:p>
        </p:txBody>
      </p:sp>
    </p:spTree>
    <p:extLst>
      <p:ext uri="{BB962C8B-B14F-4D97-AF65-F5344CB8AC3E}">
        <p14:creationId xmlns:p14="http://schemas.microsoft.com/office/powerpoint/2010/main" val="19018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8103E5-36A6-935A-42AB-05D52368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97" y="343822"/>
            <a:ext cx="6962406" cy="43904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1515717" y="4855034"/>
            <a:ext cx="9160566" cy="1882227"/>
          </a:xfrm>
          <a:custGeom>
            <a:avLst/>
            <a:gdLst>
              <a:gd name="connsiteX0" fmla="*/ 0 w 9160566"/>
              <a:gd name="connsiteY0" fmla="*/ 313711 h 1882227"/>
              <a:gd name="connsiteX1" fmla="*/ 313711 w 9160566"/>
              <a:gd name="connsiteY1" fmla="*/ 0 h 1882227"/>
              <a:gd name="connsiteX2" fmla="*/ 8846855 w 9160566"/>
              <a:gd name="connsiteY2" fmla="*/ 0 h 1882227"/>
              <a:gd name="connsiteX3" fmla="*/ 9160566 w 9160566"/>
              <a:gd name="connsiteY3" fmla="*/ 313711 h 1882227"/>
              <a:gd name="connsiteX4" fmla="*/ 9160566 w 9160566"/>
              <a:gd name="connsiteY4" fmla="*/ 1568516 h 1882227"/>
              <a:gd name="connsiteX5" fmla="*/ 8846855 w 9160566"/>
              <a:gd name="connsiteY5" fmla="*/ 1882227 h 1882227"/>
              <a:gd name="connsiteX6" fmla="*/ 313711 w 9160566"/>
              <a:gd name="connsiteY6" fmla="*/ 1882227 h 1882227"/>
              <a:gd name="connsiteX7" fmla="*/ 0 w 9160566"/>
              <a:gd name="connsiteY7" fmla="*/ 1568516 h 1882227"/>
              <a:gd name="connsiteX8" fmla="*/ 0 w 9160566"/>
              <a:gd name="connsiteY8" fmla="*/ 313711 h 188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0566" h="1882227" fill="none" extrusionOk="0">
                <a:moveTo>
                  <a:pt x="0" y="313711"/>
                </a:moveTo>
                <a:cubicBezTo>
                  <a:pt x="693" y="159199"/>
                  <a:pt x="150636" y="17090"/>
                  <a:pt x="313711" y="0"/>
                </a:cubicBezTo>
                <a:cubicBezTo>
                  <a:pt x="4308764" y="72427"/>
                  <a:pt x="5654608" y="61419"/>
                  <a:pt x="8846855" y="0"/>
                </a:cubicBezTo>
                <a:cubicBezTo>
                  <a:pt x="9016947" y="-21791"/>
                  <a:pt x="9129218" y="130971"/>
                  <a:pt x="9160566" y="313711"/>
                </a:cubicBezTo>
                <a:cubicBezTo>
                  <a:pt x="9213135" y="509102"/>
                  <a:pt x="9200161" y="1118912"/>
                  <a:pt x="9160566" y="1568516"/>
                </a:cubicBezTo>
                <a:cubicBezTo>
                  <a:pt x="9162888" y="1729990"/>
                  <a:pt x="9018396" y="1880303"/>
                  <a:pt x="8846855" y="1882227"/>
                </a:cubicBezTo>
                <a:cubicBezTo>
                  <a:pt x="7835121" y="1912054"/>
                  <a:pt x="1310538" y="1802921"/>
                  <a:pt x="313711" y="1882227"/>
                </a:cubicBezTo>
                <a:cubicBezTo>
                  <a:pt x="143339" y="1881901"/>
                  <a:pt x="-2189" y="1742207"/>
                  <a:pt x="0" y="1568516"/>
                </a:cubicBezTo>
                <a:cubicBezTo>
                  <a:pt x="77855" y="1404377"/>
                  <a:pt x="-95635" y="889272"/>
                  <a:pt x="0" y="313711"/>
                </a:cubicBezTo>
                <a:close/>
              </a:path>
              <a:path w="9160566" h="1882227" stroke="0" extrusionOk="0">
                <a:moveTo>
                  <a:pt x="0" y="313711"/>
                </a:moveTo>
                <a:cubicBezTo>
                  <a:pt x="21403" y="146287"/>
                  <a:pt x="150070" y="20036"/>
                  <a:pt x="313711" y="0"/>
                </a:cubicBezTo>
                <a:cubicBezTo>
                  <a:pt x="2766154" y="123000"/>
                  <a:pt x="7339223" y="-96860"/>
                  <a:pt x="8846855" y="0"/>
                </a:cubicBezTo>
                <a:cubicBezTo>
                  <a:pt x="9015477" y="-3534"/>
                  <a:pt x="9162585" y="136383"/>
                  <a:pt x="9160566" y="313711"/>
                </a:cubicBezTo>
                <a:cubicBezTo>
                  <a:pt x="9120854" y="876087"/>
                  <a:pt x="9135067" y="957699"/>
                  <a:pt x="9160566" y="1568516"/>
                </a:cubicBezTo>
                <a:cubicBezTo>
                  <a:pt x="9140865" y="1748911"/>
                  <a:pt x="9015899" y="1881537"/>
                  <a:pt x="8846855" y="1882227"/>
                </a:cubicBezTo>
                <a:cubicBezTo>
                  <a:pt x="4771939" y="1721520"/>
                  <a:pt x="3528936" y="1921894"/>
                  <a:pt x="313711" y="1882227"/>
                </a:cubicBezTo>
                <a:cubicBezTo>
                  <a:pt x="133923" y="1880908"/>
                  <a:pt x="-15976" y="1734536"/>
                  <a:pt x="0" y="1568516"/>
                </a:cubicBezTo>
                <a:cubicBezTo>
                  <a:pt x="-39798" y="1223006"/>
                  <a:pt x="97381" y="543121"/>
                  <a:pt x="0" y="31371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Người viết đề nghị phụ huynh đưa học sinh đến trường đầy đủ, đúng giờ.</a:t>
            </a:r>
            <a:endParaRPr lang="vi-VN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8BEF62-95C5-AD0D-90F2-19D3321A61EF}"/>
              </a:ext>
            </a:extLst>
          </p:cNvPr>
          <p:cNvSpPr/>
          <p:nvPr/>
        </p:nvSpPr>
        <p:spPr>
          <a:xfrm>
            <a:off x="1087137" y="325390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50A86C-B011-0134-4508-73ADDE923CD1}"/>
              </a:ext>
            </a:extLst>
          </p:cNvPr>
          <p:cNvGrpSpPr/>
          <p:nvPr/>
        </p:nvGrpSpPr>
        <p:grpSpPr>
          <a:xfrm>
            <a:off x="914400" y="1557330"/>
            <a:ext cx="4819588" cy="1031631"/>
            <a:chOff x="6308591" y="1081302"/>
            <a:chExt cx="4819588" cy="10316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A5E1AE1-C082-F261-0FDA-8BB8F595C070}"/>
                </a:ext>
              </a:extLst>
            </p:cNvPr>
            <p:cNvSpPr/>
            <p:nvPr/>
          </p:nvSpPr>
          <p:spPr>
            <a:xfrm>
              <a:off x="6824406" y="1268211"/>
              <a:ext cx="4303773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70065C-B441-6570-2C98-FA7D2053F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2D5626-DC58-C001-A990-1B0EB079A3CA}"/>
              </a:ext>
            </a:extLst>
          </p:cNvPr>
          <p:cNvGrpSpPr/>
          <p:nvPr/>
        </p:nvGrpSpPr>
        <p:grpSpPr>
          <a:xfrm>
            <a:off x="914400" y="3198753"/>
            <a:ext cx="4819589" cy="1112051"/>
            <a:chOff x="6308590" y="2387634"/>
            <a:chExt cx="4819589" cy="111205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E4ED65-C561-BEDB-15F4-0F0DA2330D69}"/>
                </a:ext>
              </a:extLst>
            </p:cNvPr>
            <p:cNvSpPr/>
            <p:nvPr/>
          </p:nvSpPr>
          <p:spPr>
            <a:xfrm>
              <a:off x="6824406" y="2395882"/>
              <a:ext cx="4303773" cy="1103803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tượng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A2A9F0-FF71-8858-9258-B96F393DD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590" y="23876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681955-978E-6F32-7586-0870D81278DB}"/>
              </a:ext>
            </a:extLst>
          </p:cNvPr>
          <p:cNvGrpSpPr/>
          <p:nvPr/>
        </p:nvGrpSpPr>
        <p:grpSpPr>
          <a:xfrm>
            <a:off x="6458014" y="1557329"/>
            <a:ext cx="4800848" cy="1031631"/>
            <a:chOff x="6308591" y="5708293"/>
            <a:chExt cx="4800848" cy="10316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8303DBC-797B-C5CC-4792-97DF84FFB1FF}"/>
                </a:ext>
              </a:extLst>
            </p:cNvPr>
            <p:cNvSpPr/>
            <p:nvPr/>
          </p:nvSpPr>
          <p:spPr>
            <a:xfrm>
              <a:off x="6824407" y="5848302"/>
              <a:ext cx="4285032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A5159-E68C-A3C2-FFCF-27C17A8E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E9B213-2DC8-4A7F-CFE8-397B6363D98B}"/>
              </a:ext>
            </a:extLst>
          </p:cNvPr>
          <p:cNvGrpSpPr/>
          <p:nvPr/>
        </p:nvGrpSpPr>
        <p:grpSpPr>
          <a:xfrm>
            <a:off x="914400" y="4988166"/>
            <a:ext cx="4819588" cy="1031631"/>
            <a:chOff x="6256561" y="3853734"/>
            <a:chExt cx="4819588" cy="10316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BBB1E2-44E4-A48F-C804-FC98403559D3}"/>
                </a:ext>
              </a:extLst>
            </p:cNvPr>
            <p:cNvSpPr/>
            <p:nvPr/>
          </p:nvSpPr>
          <p:spPr>
            <a:xfrm>
              <a:off x="6824407" y="4007760"/>
              <a:ext cx="4251742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B361C2-4F1A-6948-C1BD-AA5206638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F8B4A2-2978-DE7A-6FAA-396B82DF410F}"/>
              </a:ext>
            </a:extLst>
          </p:cNvPr>
          <p:cNvGrpSpPr/>
          <p:nvPr/>
        </p:nvGrpSpPr>
        <p:grpSpPr>
          <a:xfrm>
            <a:off x="6458013" y="3296937"/>
            <a:ext cx="4810992" cy="923929"/>
            <a:chOff x="5170567" y="5680138"/>
            <a:chExt cx="4810992" cy="92392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EDA947-C0F7-C9F7-D2BB-4E8F9CE1D79D}"/>
                </a:ext>
              </a:extLst>
            </p:cNvPr>
            <p:cNvSpPr/>
            <p:nvPr/>
          </p:nvSpPr>
          <p:spPr>
            <a:xfrm>
              <a:off x="5696526" y="5719742"/>
              <a:ext cx="4285033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đề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DB3073-E5B4-5F0D-68C9-7E1F6998B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0567" y="5680138"/>
              <a:ext cx="923929" cy="9239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4332C1-C77B-2ECC-9403-B51A019FD16B}"/>
              </a:ext>
            </a:extLst>
          </p:cNvPr>
          <p:cNvGrpSpPr/>
          <p:nvPr/>
        </p:nvGrpSpPr>
        <p:grpSpPr>
          <a:xfrm>
            <a:off x="6514208" y="4988166"/>
            <a:ext cx="4744653" cy="978864"/>
            <a:chOff x="6514208" y="4988166"/>
            <a:chExt cx="4744653" cy="97886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4282E17-4CCF-BC86-981C-9F67779DB3A9}"/>
                </a:ext>
              </a:extLst>
            </p:cNvPr>
            <p:cNvSpPr/>
            <p:nvPr/>
          </p:nvSpPr>
          <p:spPr>
            <a:xfrm>
              <a:off x="6983972" y="5102589"/>
              <a:ext cx="427488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Kí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ghi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6600E64-D871-68FC-E84E-FB04960A6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4208" y="4988166"/>
              <a:ext cx="978864" cy="97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4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1395576"/>
            <a:ext cx="7837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viết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</a:p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thông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báo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1490158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  <a:r>
              <a:rPr lang="vi-VN" sz="3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83064" y="2007922"/>
            <a:ext cx="3677007" cy="1040297"/>
            <a:chOff x="1877476" y="4139700"/>
            <a:chExt cx="3677007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2373991" y="3276598"/>
            <a:ext cx="3664226" cy="1040297"/>
            <a:chOff x="1877476" y="4139700"/>
            <a:chExt cx="366422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3250095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5867195" y="2007921"/>
            <a:ext cx="4457061" cy="1040297"/>
            <a:chOff x="1877476" y="4139700"/>
            <a:chExt cx="4457061" cy="10402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230069" y="3280349"/>
            <a:ext cx="3677008" cy="1040297"/>
            <a:chOff x="1877476" y="4139700"/>
            <a:chExt cx="3677008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284922" y="4781156"/>
            <a:ext cx="5572539" cy="1719252"/>
            <a:chOff x="1927122" y="921857"/>
            <a:chExt cx="5572539" cy="17192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1963" algn="just"/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báo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6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ai?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289867" y="4882696"/>
            <a:ext cx="5625751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lạc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bộ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Cây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cọ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nhí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học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sinh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lớp</a:t>
            </a:r>
            <a:r>
              <a:rPr lang="en-US" sz="3600" b="1" i="1" dirty="0">
                <a:solidFill>
                  <a:schemeClr val="tx1"/>
                </a:solidFill>
              </a:rPr>
              <a:t> Ba.</a:t>
            </a:r>
          </a:p>
        </p:txBody>
      </p:sp>
    </p:spTree>
    <p:extLst>
      <p:ext uri="{BB962C8B-B14F-4D97-AF65-F5344CB8AC3E}">
        <p14:creationId xmlns:p14="http://schemas.microsoft.com/office/powerpoint/2010/main" val="4097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575</Words>
  <Application>Microsoft Office PowerPoint</Application>
  <PresentationFormat>Widescreen</PresentationFormat>
  <Paragraphs>87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#9Slide05 Phobia</vt:lpstr>
      <vt:lpstr>#9Slide05 SVNClementine</vt:lpstr>
      <vt:lpstr>Arial</vt:lpstr>
      <vt:lpstr>Calibri</vt:lpstr>
      <vt:lpstr>Calibri Light</vt:lpstr>
      <vt:lpstr>iCiel Crocante</vt:lpstr>
      <vt:lpstr>Segoe UI Historic</vt:lpstr>
      <vt:lpstr>UTM Cookies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Admin</cp:lastModifiedBy>
  <cp:revision>3</cp:revision>
  <dcterms:created xsi:type="dcterms:W3CDTF">2022-08-23T11:01:55Z</dcterms:created>
  <dcterms:modified xsi:type="dcterms:W3CDTF">2022-08-27T07:17:03Z</dcterms:modified>
</cp:coreProperties>
</file>